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30"/>
  </p:notesMasterIdLst>
  <p:handoutMasterIdLst>
    <p:handoutMasterId r:id="rId31"/>
  </p:handoutMasterIdLst>
  <p:sldIdLst>
    <p:sldId id="293" r:id="rId2"/>
    <p:sldId id="294" r:id="rId3"/>
    <p:sldId id="307" r:id="rId4"/>
    <p:sldId id="296" r:id="rId5"/>
    <p:sldId id="297" r:id="rId6"/>
    <p:sldId id="305" r:id="rId7"/>
    <p:sldId id="256" r:id="rId8"/>
    <p:sldId id="258" r:id="rId9"/>
    <p:sldId id="259" r:id="rId10"/>
    <p:sldId id="261" r:id="rId11"/>
    <p:sldId id="262" r:id="rId12"/>
    <p:sldId id="267" r:id="rId13"/>
    <p:sldId id="273" r:id="rId14"/>
    <p:sldId id="274" r:id="rId15"/>
    <p:sldId id="276" r:id="rId16"/>
    <p:sldId id="278" r:id="rId17"/>
    <p:sldId id="279" r:id="rId18"/>
    <p:sldId id="280" r:id="rId19"/>
    <p:sldId id="281" r:id="rId20"/>
    <p:sldId id="282" r:id="rId21"/>
    <p:sldId id="283" r:id="rId22"/>
    <p:sldId id="292" r:id="rId23"/>
    <p:sldId id="298" r:id="rId24"/>
    <p:sldId id="304" r:id="rId25"/>
    <p:sldId id="299" r:id="rId26"/>
    <p:sldId id="300" r:id="rId27"/>
    <p:sldId id="301" r:id="rId28"/>
    <p:sldId id="302" r:id="rId29"/>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ヒラギノ角ゴ ProN W3" panose="020B0300000000000000" pitchFamily="34" charset="-128"/>
        <a:cs typeface="+mn-cs"/>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77"/>
  </p:normalViewPr>
  <p:slideViewPr>
    <p:cSldViewPr>
      <p:cViewPr varScale="1">
        <p:scale>
          <a:sx n="102" d="100"/>
          <a:sy n="102" d="100"/>
        </p:scale>
        <p:origin x="1920"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F9814-4E81-1545-BDB6-1A18CE71B02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ヒラギノ角ゴ ProN W3" charset="0"/>
                <a:cs typeface="ヒラギノ角ゴ ProN W3" charset="0"/>
                <a:sym typeface="Arial" charset="0"/>
              </a:defRPr>
            </a:lvl1pPr>
          </a:lstStyle>
          <a:p>
            <a:pPr>
              <a:defRPr/>
            </a:pPr>
            <a:endParaRPr lang="en-GB"/>
          </a:p>
        </p:txBody>
      </p:sp>
      <p:sp>
        <p:nvSpPr>
          <p:cNvPr id="3" name="Date Placeholder 2">
            <a:extLst>
              <a:ext uri="{FF2B5EF4-FFF2-40B4-BE49-F238E27FC236}">
                <a16:creationId xmlns:a16="http://schemas.microsoft.com/office/drawing/2014/main" id="{9147FDA7-7597-1247-81C1-C1A2692DC7F3}"/>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ea typeface="ヒラギノ角ゴ ProN W3" charset="0"/>
                <a:cs typeface="ヒラギノ角ゴ ProN W3" charset="0"/>
                <a:sym typeface="Arial" charset="0"/>
              </a:defRPr>
            </a:lvl1pPr>
          </a:lstStyle>
          <a:p>
            <a:pPr>
              <a:defRPr/>
            </a:pPr>
            <a:fld id="{125C7C72-D4B8-EC40-A61E-99583856EDB7}" type="datetimeFigureOut">
              <a:rPr lang="en-GB"/>
              <a:pPr>
                <a:defRPr/>
              </a:pPr>
              <a:t>04/10/2021</a:t>
            </a:fld>
            <a:endParaRPr lang="en-GB"/>
          </a:p>
        </p:txBody>
      </p:sp>
      <p:sp>
        <p:nvSpPr>
          <p:cNvPr id="4" name="Footer Placeholder 3">
            <a:extLst>
              <a:ext uri="{FF2B5EF4-FFF2-40B4-BE49-F238E27FC236}">
                <a16:creationId xmlns:a16="http://schemas.microsoft.com/office/drawing/2014/main" id="{6E5F18E8-C42D-2948-A29A-2D2DC959230C}"/>
              </a:ext>
            </a:extLst>
          </p:cNvPr>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ヒラギノ角ゴ ProN W3" charset="0"/>
                <a:cs typeface="ヒラギノ角ゴ ProN W3" charset="0"/>
                <a:sym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0F2ACBCF-00DA-0D46-94A4-8AA0A735FD34}"/>
              </a:ext>
            </a:extLst>
          </p:cNvPr>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n-ea"/>
                <a:cs typeface="ヒラギノ角ゴ ProN W3" charset="0"/>
              </a:defRPr>
            </a:lvl1pPr>
          </a:lstStyle>
          <a:p>
            <a:pPr>
              <a:defRPr/>
            </a:pPr>
            <a:fld id="{CD2106BC-055B-3346-93BF-2994081BC11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BD548E0E-C43A-9642-A965-0B6848DE6297}"/>
              </a:ext>
            </a:extLst>
          </p:cNvPr>
          <p:cNvSpPr>
            <a:spLocks noRot="1" noChangeArrowheads="1" noTextEdit="1"/>
          </p:cNvSpPr>
          <p:nvPr>
            <p:ph type="sldImg"/>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2" name="Rectangle 2">
            <a:extLst>
              <a:ext uri="{FF2B5EF4-FFF2-40B4-BE49-F238E27FC236}">
                <a16:creationId xmlns:a16="http://schemas.microsoft.com/office/drawing/2014/main" id="{FFD30036-47A5-4046-9E08-105FA47CBAFD}"/>
              </a:ext>
            </a:extLst>
          </p:cNvPr>
          <p:cNvSpPr>
            <a:spLocks noGrp="1" noChangeArrowheads="1"/>
          </p:cNvSpPr>
          <p:nvPr>
            <p:ph type="body" sz="quarter" idx="1"/>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6AB28268-E06B-ED4D-B451-73A55A459DBD}"/>
              </a:ext>
            </a:extLst>
          </p:cNvPr>
          <p:cNvSpPr>
            <a:spLocks noChangeArrowheads="1" noTextEdit="1"/>
          </p:cNvSpPr>
          <p:nvPr>
            <p:ph type="sldImg"/>
          </p:nvPr>
        </p:nvSpPr>
        <p:spPr>
          <a:solidFill>
            <a:srgbClr val="FFFFFF"/>
          </a:solidFill>
          <a:ln/>
        </p:spPr>
      </p:sp>
      <p:sp>
        <p:nvSpPr>
          <p:cNvPr id="16386" name="Rectangle 2">
            <a:extLst>
              <a:ext uri="{FF2B5EF4-FFF2-40B4-BE49-F238E27FC236}">
                <a16:creationId xmlns:a16="http://schemas.microsoft.com/office/drawing/2014/main" id="{A930F9E4-7B23-1E41-8C8C-D55E9EC2EFA3}"/>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Italic" charset="0"/>
              <a:ea typeface="Times New Roman Italic" charset="0"/>
              <a:cs typeface="Times New Roman Italic" charset="0"/>
              <a:sym typeface="Times New Roman Ital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DB42D132-119B-9441-8518-650140150FC5}"/>
              </a:ext>
            </a:extLst>
          </p:cNvPr>
          <p:cNvSpPr>
            <a:spLocks noChangeArrowheads="1" noTextEdit="1"/>
          </p:cNvSpPr>
          <p:nvPr>
            <p:ph type="sldImg"/>
          </p:nvPr>
        </p:nvSpPr>
        <p:spPr>
          <a:solidFill>
            <a:srgbClr val="FFFFFF"/>
          </a:solidFill>
          <a:ln/>
        </p:spPr>
      </p:sp>
      <p:sp>
        <p:nvSpPr>
          <p:cNvPr id="34818" name="Rectangle 2">
            <a:extLst>
              <a:ext uri="{FF2B5EF4-FFF2-40B4-BE49-F238E27FC236}">
                <a16:creationId xmlns:a16="http://schemas.microsoft.com/office/drawing/2014/main" id="{B4FC51DE-402D-384B-9F74-AED418F9F3AA}"/>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buClr>
                <a:srgbClr val="000000"/>
              </a:buClr>
              <a:buFont typeface="Times New Roman" panose="02020603050405020304" pitchFamily="18" charset="0"/>
              <a:buChar char="•"/>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81007F7F-15EE-FF4D-B8D0-5222B5E61ECC}"/>
              </a:ext>
            </a:extLst>
          </p:cNvPr>
          <p:cNvSpPr>
            <a:spLocks noChangeArrowheads="1" noTextEdit="1"/>
          </p:cNvSpPr>
          <p:nvPr>
            <p:ph type="sldImg"/>
          </p:nvPr>
        </p:nvSpPr>
        <p:spPr>
          <a:solidFill>
            <a:srgbClr val="FFFFFF"/>
          </a:solidFill>
          <a:ln/>
        </p:spPr>
      </p:sp>
      <p:sp>
        <p:nvSpPr>
          <p:cNvPr id="36866" name="Rectangle 2">
            <a:extLst>
              <a:ext uri="{FF2B5EF4-FFF2-40B4-BE49-F238E27FC236}">
                <a16:creationId xmlns:a16="http://schemas.microsoft.com/office/drawing/2014/main" id="{C8FA989B-33F4-1F4E-AA60-53680A54255F}"/>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a:extLst>
              <a:ext uri="{FF2B5EF4-FFF2-40B4-BE49-F238E27FC236}">
                <a16:creationId xmlns:a16="http://schemas.microsoft.com/office/drawing/2014/main" id="{75578A96-C250-D043-A6FF-2720D4364390}"/>
              </a:ext>
            </a:extLst>
          </p:cNvPr>
          <p:cNvSpPr>
            <a:spLocks noChangeArrowheads="1" noTextEdit="1"/>
          </p:cNvSpPr>
          <p:nvPr>
            <p:ph type="sldImg"/>
          </p:nvPr>
        </p:nvSpPr>
        <p:spPr>
          <a:solidFill>
            <a:srgbClr val="FFFFFF"/>
          </a:solidFill>
          <a:ln/>
        </p:spPr>
      </p:sp>
      <p:sp>
        <p:nvSpPr>
          <p:cNvPr id="38914" name="Rectangle 2">
            <a:extLst>
              <a:ext uri="{FF2B5EF4-FFF2-40B4-BE49-F238E27FC236}">
                <a16:creationId xmlns:a16="http://schemas.microsoft.com/office/drawing/2014/main" id="{91EA3D84-95A1-884B-A67C-85E03F884C68}"/>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F5828F4C-CE7A-EA48-BB0D-A54ECA091497}"/>
              </a:ext>
            </a:extLst>
          </p:cNvPr>
          <p:cNvSpPr>
            <a:spLocks noChangeArrowheads="1" noTextEdit="1"/>
          </p:cNvSpPr>
          <p:nvPr>
            <p:ph type="sldImg"/>
          </p:nvPr>
        </p:nvSpPr>
        <p:spPr>
          <a:solidFill>
            <a:srgbClr val="FFFFFF"/>
          </a:solidFill>
          <a:ln/>
        </p:spPr>
      </p:sp>
      <p:sp>
        <p:nvSpPr>
          <p:cNvPr id="40962" name="Rectangle 2">
            <a:extLst>
              <a:ext uri="{FF2B5EF4-FFF2-40B4-BE49-F238E27FC236}">
                <a16:creationId xmlns:a16="http://schemas.microsoft.com/office/drawing/2014/main" id="{14198BEA-539E-044E-BD0B-8DF3DDF0AC2D}"/>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846EEA0C-6DD7-C244-B5C3-67C36931C81E}"/>
              </a:ext>
            </a:extLst>
          </p:cNvPr>
          <p:cNvSpPr>
            <a:spLocks noChangeArrowheads="1" noTextEdit="1"/>
          </p:cNvSpPr>
          <p:nvPr>
            <p:ph type="sldImg"/>
          </p:nvPr>
        </p:nvSpPr>
        <p:spPr>
          <a:solidFill>
            <a:srgbClr val="FFFFFF"/>
          </a:solidFill>
          <a:ln/>
        </p:spPr>
      </p:sp>
      <p:sp>
        <p:nvSpPr>
          <p:cNvPr id="43010" name="Rectangle 2">
            <a:extLst>
              <a:ext uri="{FF2B5EF4-FFF2-40B4-BE49-F238E27FC236}">
                <a16:creationId xmlns:a16="http://schemas.microsoft.com/office/drawing/2014/main" id="{FA6DB6F4-E914-924B-B4B8-C7229DBF032A}"/>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268288" indent="-228600"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F4F4DBA6-FD2B-E348-AB52-C285135CB924}"/>
              </a:ext>
            </a:extLst>
          </p:cNvPr>
          <p:cNvSpPr>
            <a:spLocks noChangeArrowheads="1" noTextEdit="1"/>
          </p:cNvSpPr>
          <p:nvPr>
            <p:ph type="sldImg"/>
          </p:nvPr>
        </p:nvSpPr>
        <p:spPr>
          <a:solidFill>
            <a:srgbClr val="FFFFFF"/>
          </a:solidFill>
          <a:ln/>
        </p:spPr>
      </p:sp>
      <p:sp>
        <p:nvSpPr>
          <p:cNvPr id="45058" name="Rectangle 2">
            <a:extLst>
              <a:ext uri="{FF2B5EF4-FFF2-40B4-BE49-F238E27FC236}">
                <a16:creationId xmlns:a16="http://schemas.microsoft.com/office/drawing/2014/main" id="{D1F07486-1185-404A-9014-58AE55552739}"/>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001F51F2-51A9-4C42-89EA-0C3A9324D31D}"/>
              </a:ext>
            </a:extLst>
          </p:cNvPr>
          <p:cNvSpPr>
            <a:spLocks noChangeArrowheads="1" noTextEdit="1"/>
          </p:cNvSpPr>
          <p:nvPr>
            <p:ph type="sldImg"/>
          </p:nvPr>
        </p:nvSpPr>
        <p:spPr>
          <a:solidFill>
            <a:srgbClr val="FFFFFF"/>
          </a:solidFill>
          <a:ln/>
        </p:spPr>
      </p:sp>
      <p:sp>
        <p:nvSpPr>
          <p:cNvPr id="47106" name="Rectangle 2">
            <a:extLst>
              <a:ext uri="{FF2B5EF4-FFF2-40B4-BE49-F238E27FC236}">
                <a16:creationId xmlns:a16="http://schemas.microsoft.com/office/drawing/2014/main" id="{C48D5EB6-1AE6-1A4C-9EE7-56303F540D52}"/>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a:extLst>
              <a:ext uri="{FF2B5EF4-FFF2-40B4-BE49-F238E27FC236}">
                <a16:creationId xmlns:a16="http://schemas.microsoft.com/office/drawing/2014/main" id="{B0CA0786-DE9E-6F40-9C8C-66A3417741D1}"/>
              </a:ext>
            </a:extLst>
          </p:cNvPr>
          <p:cNvSpPr>
            <a:spLocks noChangeArrowheads="1" noTextEdit="1"/>
          </p:cNvSpPr>
          <p:nvPr>
            <p:ph type="sldImg"/>
          </p:nvPr>
        </p:nvSpPr>
        <p:spPr>
          <a:solidFill>
            <a:srgbClr val="FFFFFF"/>
          </a:solidFill>
          <a:ln/>
        </p:spPr>
      </p:sp>
      <p:sp>
        <p:nvSpPr>
          <p:cNvPr id="49154" name="Rectangle 2">
            <a:extLst>
              <a:ext uri="{FF2B5EF4-FFF2-40B4-BE49-F238E27FC236}">
                <a16:creationId xmlns:a16="http://schemas.microsoft.com/office/drawing/2014/main" id="{49545141-492B-504B-9B1E-487A0F8B9F9F}"/>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a:extLst>
              <a:ext uri="{FF2B5EF4-FFF2-40B4-BE49-F238E27FC236}">
                <a16:creationId xmlns:a16="http://schemas.microsoft.com/office/drawing/2014/main" id="{6B433683-7112-394D-80B9-3639477E1C3E}"/>
              </a:ext>
            </a:extLst>
          </p:cNvPr>
          <p:cNvSpPr>
            <a:spLocks noChangeArrowheads="1" noTextEdit="1"/>
          </p:cNvSpPr>
          <p:nvPr>
            <p:ph type="sldImg"/>
          </p:nvPr>
        </p:nvSpPr>
        <p:spPr>
          <a:solidFill>
            <a:srgbClr val="FFFFFF"/>
          </a:solidFill>
          <a:ln/>
        </p:spPr>
      </p:sp>
      <p:sp>
        <p:nvSpPr>
          <p:cNvPr id="51202" name="Rectangle 2">
            <a:extLst>
              <a:ext uri="{FF2B5EF4-FFF2-40B4-BE49-F238E27FC236}">
                <a16:creationId xmlns:a16="http://schemas.microsoft.com/office/drawing/2014/main" id="{7DFD6303-FD77-E24F-AD4B-1D038A471A1B}"/>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r>
              <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Reading to your child lots of lovely stories that are </a:t>
            </a:r>
            <a:r>
              <a:rPr lang="en-US" altLang="en-US">
                <a:solidFill>
                  <a:srgbClr val="000000"/>
                </a:solidFill>
                <a:latin typeface="Times New Roman Bold" charset="0"/>
                <a:ea typeface="Times New Roman Bold" charset="0"/>
                <a:cs typeface="Times New Roman Bold" charset="0"/>
                <a:sym typeface="Times New Roman Bold" charset="0"/>
              </a:rPr>
              <a:t>at a higher level than your child can read yet.</a:t>
            </a:r>
          </a:p>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a:p>
            <a:pPr marL="39688" eaLnBrk="1" hangingPunct="1">
              <a:spcBef>
                <a:spcPts val="450"/>
              </a:spcBef>
            </a:pPr>
            <a:r>
              <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School might want to make these prompts, laminate them and send them home in book bags?</a:t>
            </a:r>
          </a:p>
          <a:p>
            <a:pPr marL="39688" eaLnBrk="1" hangingPunct="1">
              <a:spcBef>
                <a:spcPts val="450"/>
              </a:spcBef>
            </a:pPr>
            <a:r>
              <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rPr>
              <a:t>What is happening in this part of the story?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A0E516AF-1534-D149-BD54-B3D05A8566F7}"/>
              </a:ext>
            </a:extLst>
          </p:cNvPr>
          <p:cNvSpPr>
            <a:spLocks noChangeArrowheads="1" noTextEdit="1"/>
          </p:cNvSpPr>
          <p:nvPr>
            <p:ph type="sldImg"/>
          </p:nvPr>
        </p:nvSpPr>
        <p:spPr>
          <a:solidFill>
            <a:srgbClr val="FFFFFF"/>
          </a:solidFill>
          <a:ln/>
        </p:spPr>
      </p:sp>
      <p:sp>
        <p:nvSpPr>
          <p:cNvPr id="53250" name="Rectangle 2">
            <a:extLst>
              <a:ext uri="{FF2B5EF4-FFF2-40B4-BE49-F238E27FC236}">
                <a16:creationId xmlns:a16="http://schemas.microsoft.com/office/drawing/2014/main" id="{76B20CC1-DEFA-DA4E-B68D-6CD8BB1454FD}"/>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8AE71AC9-F295-844B-8C91-C4CF5D9D0BBB}"/>
              </a:ext>
            </a:extLst>
          </p:cNvPr>
          <p:cNvSpPr>
            <a:spLocks noChangeArrowheads="1" noTextEdit="1"/>
          </p:cNvSpPr>
          <p:nvPr>
            <p:ph type="sldImg"/>
          </p:nvPr>
        </p:nvSpPr>
        <p:spPr>
          <a:solidFill>
            <a:srgbClr val="FFFFFF"/>
          </a:solidFill>
          <a:ln/>
        </p:spPr>
      </p:sp>
      <p:sp>
        <p:nvSpPr>
          <p:cNvPr id="18434" name="Rectangle 2">
            <a:extLst>
              <a:ext uri="{FF2B5EF4-FFF2-40B4-BE49-F238E27FC236}">
                <a16:creationId xmlns:a16="http://schemas.microsoft.com/office/drawing/2014/main" id="{80E3FD9C-B3FC-634F-9322-4999E50936CE}"/>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Italic" charset="0"/>
              <a:ea typeface="Times New Roman Italic" charset="0"/>
              <a:cs typeface="Times New Roman Italic" charset="0"/>
              <a:sym typeface="Times New Roman Ital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3B62404F-52CC-EA45-A48F-13C6A23494ED}"/>
              </a:ext>
            </a:extLst>
          </p:cNvPr>
          <p:cNvSpPr>
            <a:spLocks noChangeArrowheads="1" noTextEdit="1"/>
          </p:cNvSpPr>
          <p:nvPr>
            <p:ph type="sldImg"/>
          </p:nvPr>
        </p:nvSpPr>
        <p:spPr>
          <a:solidFill>
            <a:srgbClr val="FFFFFF"/>
          </a:solidFill>
          <a:ln/>
        </p:spPr>
      </p:sp>
      <p:sp>
        <p:nvSpPr>
          <p:cNvPr id="55298" name="Rectangle 2">
            <a:extLst>
              <a:ext uri="{FF2B5EF4-FFF2-40B4-BE49-F238E27FC236}">
                <a16:creationId xmlns:a16="http://schemas.microsoft.com/office/drawing/2014/main" id="{7597E242-258A-E14A-B176-527D329355A7}"/>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66BCB87F-C73E-FE41-9244-C6F70D5611BB}"/>
              </a:ext>
            </a:extLst>
          </p:cNvPr>
          <p:cNvSpPr>
            <a:spLocks noChangeArrowheads="1" noTextEdit="1"/>
          </p:cNvSpPr>
          <p:nvPr>
            <p:ph type="sldImg"/>
          </p:nvPr>
        </p:nvSpPr>
        <p:spPr>
          <a:solidFill>
            <a:srgbClr val="FFFFFF"/>
          </a:solidFill>
          <a:ln/>
        </p:spPr>
      </p:sp>
      <p:sp>
        <p:nvSpPr>
          <p:cNvPr id="57346" name="Rectangle 2">
            <a:extLst>
              <a:ext uri="{FF2B5EF4-FFF2-40B4-BE49-F238E27FC236}">
                <a16:creationId xmlns:a16="http://schemas.microsoft.com/office/drawing/2014/main" id="{9DD99666-2F49-1A41-BA68-24AA53EABB0A}"/>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BE835087-9C0A-0148-A657-050F7E76724E}"/>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4256B26D-1331-024C-A8CD-A2D138F8BE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E1F52AE5-0405-B34F-90A0-56C306C48BA4}"/>
              </a:ext>
            </a:extLst>
          </p:cNvPr>
          <p:cNvSpPr>
            <a:spLocks noGrp="1" noRot="1" noChangeAspect="1" noChangeArrowheads="1" noTextEdit="1"/>
          </p:cNvSpPr>
          <p:nvPr>
            <p:ph type="sldImg"/>
          </p:nvPr>
        </p:nvSpPr>
        <p:spPr>
          <a:ln/>
        </p:spPr>
      </p:sp>
      <p:sp>
        <p:nvSpPr>
          <p:cNvPr id="61442" name="Notes Placeholder 2">
            <a:extLst>
              <a:ext uri="{FF2B5EF4-FFF2-40B4-BE49-F238E27FC236}">
                <a16:creationId xmlns:a16="http://schemas.microsoft.com/office/drawing/2014/main" id="{B795EB60-80DC-4540-98DA-49D8A014C11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012C252B-5D94-A74B-979B-CB517C8FD786}"/>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51B922C3-596D-4E48-BEA5-8A4EC3AA53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D8209692-600F-174D-944F-BAE08ACB162C}"/>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0B52AB1F-31FC-2344-8EF4-46CA0B3533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FF48127A-98B2-D243-BA11-978CFF4B9AEB}"/>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35E0E228-87CA-2D46-88D6-AE93C6E3DD7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AD6B228E-2988-FB41-8DFF-88A8C7B9D929}"/>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8A0A8267-5877-434C-8A0F-4C0C7BB8D0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020B4C28-2577-DE4D-8257-2FBC4B7D426A}"/>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CC2C7898-82A3-8B40-83AB-0A668955E6B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D5F70879-7AD4-A348-A52F-6E6714CAB1D2}"/>
              </a:ext>
            </a:extLst>
          </p:cNvPr>
          <p:cNvSpPr>
            <a:spLocks noChangeArrowheads="1" noTextEdit="1"/>
          </p:cNvSpPr>
          <p:nvPr>
            <p:ph type="sldImg"/>
          </p:nvPr>
        </p:nvSpPr>
        <p:spPr>
          <a:solidFill>
            <a:srgbClr val="FFFFFF"/>
          </a:solidFill>
          <a:ln/>
        </p:spPr>
      </p:sp>
      <p:sp>
        <p:nvSpPr>
          <p:cNvPr id="20482" name="Rectangle 2">
            <a:extLst>
              <a:ext uri="{FF2B5EF4-FFF2-40B4-BE49-F238E27FC236}">
                <a16:creationId xmlns:a16="http://schemas.microsoft.com/office/drawing/2014/main" id="{62EEAEB2-7E58-194A-A3B7-A09664AE63EB}"/>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Italic" charset="0"/>
              <a:ea typeface="Times New Roman Italic" charset="0"/>
              <a:cs typeface="Times New Roman Italic" charset="0"/>
              <a:sym typeface="Times New Roman Ital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4EF499FE-8C77-5A42-8B85-9E4C31CE7B55}"/>
              </a:ext>
            </a:extLst>
          </p:cNvPr>
          <p:cNvSpPr>
            <a:spLocks noChangeArrowheads="1" noTextEdit="1"/>
          </p:cNvSpPr>
          <p:nvPr>
            <p:ph type="sldImg"/>
          </p:nvPr>
        </p:nvSpPr>
        <p:spPr>
          <a:solidFill>
            <a:srgbClr val="FFFFFF"/>
          </a:solidFill>
          <a:ln/>
        </p:spPr>
      </p:sp>
      <p:sp>
        <p:nvSpPr>
          <p:cNvPr id="22530" name="Rectangle 2">
            <a:extLst>
              <a:ext uri="{FF2B5EF4-FFF2-40B4-BE49-F238E27FC236}">
                <a16:creationId xmlns:a16="http://schemas.microsoft.com/office/drawing/2014/main" id="{D6486C16-A4D2-0F4E-9C2E-873B6FAFD8B9}"/>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Italic" charset="0"/>
              <a:ea typeface="Times New Roman Italic" charset="0"/>
              <a:cs typeface="Times New Roman Italic" charset="0"/>
              <a:sym typeface="Times New Roman Ital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78EEC43C-F773-484D-8896-2B786318FBEA}"/>
              </a:ext>
            </a:extLst>
          </p:cNvPr>
          <p:cNvSpPr>
            <a:spLocks noChangeArrowheads="1" noTextEdit="1"/>
          </p:cNvSpPr>
          <p:nvPr>
            <p:ph type="sldImg"/>
          </p:nvPr>
        </p:nvSpPr>
        <p:spPr>
          <a:solidFill>
            <a:srgbClr val="FFFFFF"/>
          </a:solidFill>
          <a:ln/>
        </p:spPr>
      </p:sp>
      <p:sp>
        <p:nvSpPr>
          <p:cNvPr id="24578" name="Rectangle 2">
            <a:extLst>
              <a:ext uri="{FF2B5EF4-FFF2-40B4-BE49-F238E27FC236}">
                <a16:creationId xmlns:a16="http://schemas.microsoft.com/office/drawing/2014/main" id="{F80069F8-5BD7-DF49-AFD3-1DCD59CF77CF}"/>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Italic" charset="0"/>
              <a:ea typeface="Times New Roman Italic" charset="0"/>
              <a:cs typeface="Times New Roman Italic" charset="0"/>
              <a:sym typeface="Times New Roman Ital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513DC9C4-5677-3F40-A352-67D51F2100DB}"/>
              </a:ext>
            </a:extLst>
          </p:cNvPr>
          <p:cNvSpPr>
            <a:spLocks noGrp="1" noRot="1" noChangeAspect="1" noChangeArrowheads="1" noTextEdit="1"/>
          </p:cNvSpPr>
          <p:nvPr>
            <p:ph type="sldImg"/>
          </p:nvPr>
        </p:nvSpPr>
        <p:spPr>
          <a:ln/>
        </p:spPr>
      </p:sp>
      <p:sp>
        <p:nvSpPr>
          <p:cNvPr id="26626" name="Notes Placeholder 2">
            <a:extLst>
              <a:ext uri="{FF2B5EF4-FFF2-40B4-BE49-F238E27FC236}">
                <a16:creationId xmlns:a16="http://schemas.microsoft.com/office/drawing/2014/main" id="{E5FA1624-2A39-1145-95E0-7A6BEA13FD7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B13D752-836E-AF46-B12D-652C7AC0E37E}"/>
              </a:ext>
            </a:extLst>
          </p:cNvPr>
          <p:cNvSpPr>
            <a:spLocks noChangeArrowheads="1" noTextEdit="1"/>
          </p:cNvSpPr>
          <p:nvPr>
            <p:ph type="sldImg"/>
          </p:nvPr>
        </p:nvSpPr>
        <p:spPr>
          <a:solidFill>
            <a:srgbClr val="FFFFFF"/>
          </a:solidFill>
          <a:ln/>
        </p:spPr>
      </p:sp>
      <p:sp>
        <p:nvSpPr>
          <p:cNvPr id="28674" name="Rectangle 2">
            <a:extLst>
              <a:ext uri="{FF2B5EF4-FFF2-40B4-BE49-F238E27FC236}">
                <a16:creationId xmlns:a16="http://schemas.microsoft.com/office/drawing/2014/main" id="{964CB23A-1CC0-1148-B3A7-19B29793C797}"/>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Italic" charset="0"/>
              <a:ea typeface="Times New Roman Italic" charset="0"/>
              <a:cs typeface="Times New Roman Italic" charset="0"/>
              <a:sym typeface="Times New Roman Ital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5200B916-165D-8941-847C-20F42E381C69}"/>
              </a:ext>
            </a:extLst>
          </p:cNvPr>
          <p:cNvSpPr>
            <a:spLocks noChangeArrowheads="1" noTextEdit="1"/>
          </p:cNvSpPr>
          <p:nvPr>
            <p:ph type="sldImg"/>
          </p:nvPr>
        </p:nvSpPr>
        <p:spPr>
          <a:solidFill>
            <a:srgbClr val="FFFFFF"/>
          </a:solidFill>
          <a:ln/>
        </p:spPr>
      </p:sp>
      <p:sp>
        <p:nvSpPr>
          <p:cNvPr id="30722" name="Rectangle 2">
            <a:extLst>
              <a:ext uri="{FF2B5EF4-FFF2-40B4-BE49-F238E27FC236}">
                <a16:creationId xmlns:a16="http://schemas.microsoft.com/office/drawing/2014/main" id="{4A02946D-8C55-1344-A375-095A264E3243}"/>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DE0BD1D2-DB40-6D48-89BD-CDB7ED1DF248}"/>
              </a:ext>
            </a:extLst>
          </p:cNvPr>
          <p:cNvSpPr>
            <a:spLocks noChangeArrowheads="1" noTextEdit="1"/>
          </p:cNvSpPr>
          <p:nvPr>
            <p:ph type="sldImg"/>
          </p:nvPr>
        </p:nvSpPr>
        <p:spPr>
          <a:solidFill>
            <a:srgbClr val="FFFFFF"/>
          </a:solidFill>
          <a:ln/>
        </p:spPr>
      </p:sp>
      <p:sp>
        <p:nvSpPr>
          <p:cNvPr id="32770" name="Rectangle 2">
            <a:extLst>
              <a:ext uri="{FF2B5EF4-FFF2-40B4-BE49-F238E27FC236}">
                <a16:creationId xmlns:a16="http://schemas.microsoft.com/office/drawing/2014/main" id="{122692FA-076A-0248-8BC4-18EF9DF9D3DC}"/>
              </a:ext>
            </a:extLst>
          </p:cNvPr>
          <p:cNvSpPr>
            <a:spLocks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39688" eaLnBrk="1" hangingPunct="1">
              <a:spcBef>
                <a:spcPts val="450"/>
              </a:spcBef>
            </a:pPr>
            <a:endParaRPr lang="en-US" alt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Text Box 3">
            <a:extLst>
              <a:ext uri="{FF2B5EF4-FFF2-40B4-BE49-F238E27FC236}">
                <a16:creationId xmlns:a16="http://schemas.microsoft.com/office/drawing/2014/main" id="{ADF1B223-4E5E-6649-99E9-98FB0DA15FCF}"/>
              </a:ext>
            </a:extLst>
          </p:cNvPr>
          <p:cNvSpPr txBox="1">
            <a:spLocks noGrp="1" noChangeArrowheads="1"/>
          </p:cNvSpPr>
          <p:nvPr>
            <p:ph type="sldNum" sz="quarter" idx="10"/>
          </p:nvPr>
        </p:nvSpPr>
        <p:spPr>
          <a:ln/>
        </p:spPr>
        <p:txBody>
          <a:bodyPr/>
          <a:lstStyle>
            <a:lvl1pPr>
              <a:defRPr/>
            </a:lvl1pPr>
          </a:lstStyle>
          <a:p>
            <a:pPr>
              <a:defRPr/>
            </a:pPr>
            <a:fld id="{0A63F35F-D7D3-C54D-85CD-DD569FC1ED35}" type="slidenum">
              <a:rPr lang="en-US" altLang="en-US"/>
              <a:pPr>
                <a:defRPr/>
              </a:pPr>
              <a:t>‹#›</a:t>
            </a:fld>
            <a:endParaRPr lang="en-US" altLang="en-US"/>
          </a:p>
        </p:txBody>
      </p:sp>
    </p:spTree>
    <p:extLst>
      <p:ext uri="{BB962C8B-B14F-4D97-AF65-F5344CB8AC3E}">
        <p14:creationId xmlns:p14="http://schemas.microsoft.com/office/powerpoint/2010/main" val="15246820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1DD44F30-5A34-AE4A-A475-293C1FC4958F}"/>
              </a:ext>
            </a:extLst>
          </p:cNvPr>
          <p:cNvSpPr txBox="1">
            <a:spLocks noGrp="1" noChangeArrowheads="1"/>
          </p:cNvSpPr>
          <p:nvPr>
            <p:ph type="sldNum" sz="quarter" idx="10"/>
          </p:nvPr>
        </p:nvSpPr>
        <p:spPr>
          <a:ln/>
        </p:spPr>
        <p:txBody>
          <a:bodyPr/>
          <a:lstStyle>
            <a:lvl1pPr>
              <a:defRPr/>
            </a:lvl1pPr>
          </a:lstStyle>
          <a:p>
            <a:pPr>
              <a:defRPr/>
            </a:pPr>
            <a:fld id="{1D0DB67F-A7E6-3141-A1EC-7FF7EEF2A1E4}" type="slidenum">
              <a:rPr lang="en-US" altLang="en-US"/>
              <a:pPr>
                <a:defRPr/>
              </a:pPr>
              <a:t>‹#›</a:t>
            </a:fld>
            <a:endParaRPr lang="en-US" altLang="en-US"/>
          </a:p>
        </p:txBody>
      </p:sp>
    </p:spTree>
    <p:extLst>
      <p:ext uri="{BB962C8B-B14F-4D97-AF65-F5344CB8AC3E}">
        <p14:creationId xmlns:p14="http://schemas.microsoft.com/office/powerpoint/2010/main" val="372736012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858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0"/>
            <a:ext cx="60198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24D12DEE-6B41-704A-8607-7877AF405099}"/>
              </a:ext>
            </a:extLst>
          </p:cNvPr>
          <p:cNvSpPr txBox="1">
            <a:spLocks noGrp="1" noChangeArrowheads="1"/>
          </p:cNvSpPr>
          <p:nvPr>
            <p:ph type="sldNum" sz="quarter" idx="10"/>
          </p:nvPr>
        </p:nvSpPr>
        <p:spPr>
          <a:ln/>
        </p:spPr>
        <p:txBody>
          <a:bodyPr/>
          <a:lstStyle>
            <a:lvl1pPr>
              <a:defRPr/>
            </a:lvl1pPr>
          </a:lstStyle>
          <a:p>
            <a:pPr>
              <a:defRPr/>
            </a:pPr>
            <a:fld id="{45BB6447-FA24-8A46-A231-07EC15D2D2AB}" type="slidenum">
              <a:rPr lang="en-US" altLang="en-US"/>
              <a:pPr>
                <a:defRPr/>
              </a:pPr>
              <a:t>‹#›</a:t>
            </a:fld>
            <a:endParaRPr lang="en-US" altLang="en-US"/>
          </a:p>
        </p:txBody>
      </p:sp>
    </p:spTree>
    <p:extLst>
      <p:ext uri="{BB962C8B-B14F-4D97-AF65-F5344CB8AC3E}">
        <p14:creationId xmlns:p14="http://schemas.microsoft.com/office/powerpoint/2010/main" val="16618690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Box 3">
            <a:extLst>
              <a:ext uri="{FF2B5EF4-FFF2-40B4-BE49-F238E27FC236}">
                <a16:creationId xmlns:a16="http://schemas.microsoft.com/office/drawing/2014/main" id="{D038BCF9-60E0-8242-88A5-B132AEB68B70}"/>
              </a:ext>
            </a:extLst>
          </p:cNvPr>
          <p:cNvSpPr txBox="1">
            <a:spLocks noGrp="1" noChangeArrowheads="1"/>
          </p:cNvSpPr>
          <p:nvPr>
            <p:ph type="sldNum" sz="quarter" idx="10"/>
          </p:nvPr>
        </p:nvSpPr>
        <p:spPr>
          <a:ln/>
        </p:spPr>
        <p:txBody>
          <a:bodyPr/>
          <a:lstStyle>
            <a:lvl1pPr>
              <a:defRPr/>
            </a:lvl1pPr>
          </a:lstStyle>
          <a:p>
            <a:pPr>
              <a:defRPr/>
            </a:pPr>
            <a:fld id="{B0D70C9C-F125-4040-AC57-2B9FA739A0B4}" type="slidenum">
              <a:rPr lang="en-US" altLang="en-US"/>
              <a:pPr>
                <a:defRPr/>
              </a:pPr>
              <a:t>‹#›</a:t>
            </a:fld>
            <a:endParaRPr lang="en-US" altLang="en-US"/>
          </a:p>
        </p:txBody>
      </p:sp>
    </p:spTree>
    <p:extLst>
      <p:ext uri="{BB962C8B-B14F-4D97-AF65-F5344CB8AC3E}">
        <p14:creationId xmlns:p14="http://schemas.microsoft.com/office/powerpoint/2010/main" val="29718123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Text Box 3">
            <a:extLst>
              <a:ext uri="{FF2B5EF4-FFF2-40B4-BE49-F238E27FC236}">
                <a16:creationId xmlns:a16="http://schemas.microsoft.com/office/drawing/2014/main" id="{92F40B68-F27D-3041-A717-7BA9F247A3FE}"/>
              </a:ext>
            </a:extLst>
          </p:cNvPr>
          <p:cNvSpPr txBox="1">
            <a:spLocks noGrp="1" noChangeArrowheads="1"/>
          </p:cNvSpPr>
          <p:nvPr>
            <p:ph type="sldNum" sz="quarter" idx="10"/>
          </p:nvPr>
        </p:nvSpPr>
        <p:spPr>
          <a:ln/>
        </p:spPr>
        <p:txBody>
          <a:bodyPr/>
          <a:lstStyle>
            <a:lvl1pPr>
              <a:defRPr/>
            </a:lvl1pPr>
          </a:lstStyle>
          <a:p>
            <a:pPr>
              <a:defRPr/>
            </a:pPr>
            <a:fld id="{E6A8B18E-D864-4E40-854A-2F5A89AC3A89}" type="slidenum">
              <a:rPr lang="en-US" altLang="en-US"/>
              <a:pPr>
                <a:defRPr/>
              </a:pPr>
              <a:t>‹#›</a:t>
            </a:fld>
            <a:endParaRPr lang="en-US" altLang="en-US"/>
          </a:p>
        </p:txBody>
      </p:sp>
    </p:spTree>
    <p:extLst>
      <p:ext uri="{BB962C8B-B14F-4D97-AF65-F5344CB8AC3E}">
        <p14:creationId xmlns:p14="http://schemas.microsoft.com/office/powerpoint/2010/main" val="9506857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Box 3">
            <a:extLst>
              <a:ext uri="{FF2B5EF4-FFF2-40B4-BE49-F238E27FC236}">
                <a16:creationId xmlns:a16="http://schemas.microsoft.com/office/drawing/2014/main" id="{2C71C998-2D6F-C44A-BDD5-081A20C04D27}"/>
              </a:ext>
            </a:extLst>
          </p:cNvPr>
          <p:cNvSpPr txBox="1">
            <a:spLocks noGrp="1" noChangeArrowheads="1"/>
          </p:cNvSpPr>
          <p:nvPr>
            <p:ph type="sldNum" sz="quarter" idx="10"/>
          </p:nvPr>
        </p:nvSpPr>
        <p:spPr>
          <a:ln/>
        </p:spPr>
        <p:txBody>
          <a:bodyPr/>
          <a:lstStyle>
            <a:lvl1pPr>
              <a:defRPr/>
            </a:lvl1pPr>
          </a:lstStyle>
          <a:p>
            <a:pPr>
              <a:defRPr/>
            </a:pPr>
            <a:fld id="{393534B4-EB80-4E4E-B70A-649121262DD3}" type="slidenum">
              <a:rPr lang="en-US" altLang="en-US"/>
              <a:pPr>
                <a:defRPr/>
              </a:pPr>
              <a:t>‹#›</a:t>
            </a:fld>
            <a:endParaRPr lang="en-US" altLang="en-US"/>
          </a:p>
        </p:txBody>
      </p:sp>
    </p:spTree>
    <p:extLst>
      <p:ext uri="{BB962C8B-B14F-4D97-AF65-F5344CB8AC3E}">
        <p14:creationId xmlns:p14="http://schemas.microsoft.com/office/powerpoint/2010/main" val="40516996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Box 3">
            <a:extLst>
              <a:ext uri="{FF2B5EF4-FFF2-40B4-BE49-F238E27FC236}">
                <a16:creationId xmlns:a16="http://schemas.microsoft.com/office/drawing/2014/main" id="{C1671D0F-9723-1848-834C-D26BB1388F95}"/>
              </a:ext>
            </a:extLst>
          </p:cNvPr>
          <p:cNvSpPr txBox="1">
            <a:spLocks noGrp="1" noChangeArrowheads="1"/>
          </p:cNvSpPr>
          <p:nvPr>
            <p:ph type="sldNum" sz="quarter" idx="10"/>
          </p:nvPr>
        </p:nvSpPr>
        <p:spPr>
          <a:ln/>
        </p:spPr>
        <p:txBody>
          <a:bodyPr/>
          <a:lstStyle>
            <a:lvl1pPr>
              <a:defRPr/>
            </a:lvl1pPr>
          </a:lstStyle>
          <a:p>
            <a:pPr>
              <a:defRPr/>
            </a:pPr>
            <a:fld id="{E4883959-6A2A-BE4B-AB74-6E34B5663956}" type="slidenum">
              <a:rPr lang="en-US" altLang="en-US"/>
              <a:pPr>
                <a:defRPr/>
              </a:pPr>
              <a:t>‹#›</a:t>
            </a:fld>
            <a:endParaRPr lang="en-US" altLang="en-US"/>
          </a:p>
        </p:txBody>
      </p:sp>
    </p:spTree>
    <p:extLst>
      <p:ext uri="{BB962C8B-B14F-4D97-AF65-F5344CB8AC3E}">
        <p14:creationId xmlns:p14="http://schemas.microsoft.com/office/powerpoint/2010/main" val="33405643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Box 3">
            <a:extLst>
              <a:ext uri="{FF2B5EF4-FFF2-40B4-BE49-F238E27FC236}">
                <a16:creationId xmlns:a16="http://schemas.microsoft.com/office/drawing/2014/main" id="{7D090083-ECA1-D14D-BBBA-7B78450CAEF5}"/>
              </a:ext>
            </a:extLst>
          </p:cNvPr>
          <p:cNvSpPr txBox="1">
            <a:spLocks noGrp="1" noChangeArrowheads="1"/>
          </p:cNvSpPr>
          <p:nvPr>
            <p:ph type="sldNum" sz="quarter" idx="10"/>
          </p:nvPr>
        </p:nvSpPr>
        <p:spPr>
          <a:ln/>
        </p:spPr>
        <p:txBody>
          <a:bodyPr/>
          <a:lstStyle>
            <a:lvl1pPr>
              <a:defRPr/>
            </a:lvl1pPr>
          </a:lstStyle>
          <a:p>
            <a:pPr>
              <a:defRPr/>
            </a:pPr>
            <a:fld id="{1581D9FE-8CD3-F749-93CA-A9F9B24E2F7F}" type="slidenum">
              <a:rPr lang="en-US" altLang="en-US"/>
              <a:pPr>
                <a:defRPr/>
              </a:pPr>
              <a:t>‹#›</a:t>
            </a:fld>
            <a:endParaRPr lang="en-US" altLang="en-US"/>
          </a:p>
        </p:txBody>
      </p:sp>
    </p:spTree>
    <p:extLst>
      <p:ext uri="{BB962C8B-B14F-4D97-AF65-F5344CB8AC3E}">
        <p14:creationId xmlns:p14="http://schemas.microsoft.com/office/powerpoint/2010/main" val="404119857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5F82E6EB-DB63-4846-A4D0-F82E040BA580}"/>
              </a:ext>
            </a:extLst>
          </p:cNvPr>
          <p:cNvSpPr txBox="1">
            <a:spLocks noGrp="1" noChangeArrowheads="1"/>
          </p:cNvSpPr>
          <p:nvPr>
            <p:ph type="sldNum" sz="quarter" idx="10"/>
          </p:nvPr>
        </p:nvSpPr>
        <p:spPr>
          <a:ln/>
        </p:spPr>
        <p:txBody>
          <a:bodyPr/>
          <a:lstStyle>
            <a:lvl1pPr>
              <a:defRPr/>
            </a:lvl1pPr>
          </a:lstStyle>
          <a:p>
            <a:pPr>
              <a:defRPr/>
            </a:pPr>
            <a:fld id="{71E0A4EB-881C-3042-853C-34C6A980798A}" type="slidenum">
              <a:rPr lang="en-US" altLang="en-US"/>
              <a:pPr>
                <a:defRPr/>
              </a:pPr>
              <a:t>‹#›</a:t>
            </a:fld>
            <a:endParaRPr lang="en-US" altLang="en-US"/>
          </a:p>
        </p:txBody>
      </p:sp>
    </p:spTree>
    <p:extLst>
      <p:ext uri="{BB962C8B-B14F-4D97-AF65-F5344CB8AC3E}">
        <p14:creationId xmlns:p14="http://schemas.microsoft.com/office/powerpoint/2010/main" val="30707734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51FA705F-A8C3-D045-A7E5-FC16EF5FFD30}"/>
              </a:ext>
            </a:extLst>
          </p:cNvPr>
          <p:cNvSpPr txBox="1">
            <a:spLocks noGrp="1" noChangeArrowheads="1"/>
          </p:cNvSpPr>
          <p:nvPr>
            <p:ph type="sldNum" sz="quarter" idx="10"/>
          </p:nvPr>
        </p:nvSpPr>
        <p:spPr>
          <a:ln/>
        </p:spPr>
        <p:txBody>
          <a:bodyPr/>
          <a:lstStyle>
            <a:lvl1pPr>
              <a:defRPr/>
            </a:lvl1pPr>
          </a:lstStyle>
          <a:p>
            <a:pPr>
              <a:defRPr/>
            </a:pPr>
            <a:fld id="{EAD463DC-9545-4D43-98F2-419CE6120E9D}" type="slidenum">
              <a:rPr lang="en-US" altLang="en-US"/>
              <a:pPr>
                <a:defRPr/>
              </a:pPr>
              <a:t>‹#›</a:t>
            </a:fld>
            <a:endParaRPr lang="en-US" altLang="en-US"/>
          </a:p>
        </p:txBody>
      </p:sp>
    </p:spTree>
    <p:extLst>
      <p:ext uri="{BB962C8B-B14F-4D97-AF65-F5344CB8AC3E}">
        <p14:creationId xmlns:p14="http://schemas.microsoft.com/office/powerpoint/2010/main" val="39604400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Verdan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Box 3">
            <a:extLst>
              <a:ext uri="{FF2B5EF4-FFF2-40B4-BE49-F238E27FC236}">
                <a16:creationId xmlns:a16="http://schemas.microsoft.com/office/drawing/2014/main" id="{C1B48F51-22D2-2147-A128-D3020D84A2EF}"/>
              </a:ext>
            </a:extLst>
          </p:cNvPr>
          <p:cNvSpPr txBox="1">
            <a:spLocks noGrp="1" noChangeArrowheads="1"/>
          </p:cNvSpPr>
          <p:nvPr>
            <p:ph type="sldNum" sz="quarter" idx="10"/>
          </p:nvPr>
        </p:nvSpPr>
        <p:spPr>
          <a:ln/>
        </p:spPr>
        <p:txBody>
          <a:bodyPr/>
          <a:lstStyle>
            <a:lvl1pPr>
              <a:defRPr/>
            </a:lvl1pPr>
          </a:lstStyle>
          <a:p>
            <a:pPr>
              <a:defRPr/>
            </a:pPr>
            <a:fld id="{7D15EC20-F3B5-DD49-BBAD-9693B91E6CAC}" type="slidenum">
              <a:rPr lang="en-US" altLang="en-US"/>
              <a:pPr>
                <a:defRPr/>
              </a:pPr>
              <a:t>‹#›</a:t>
            </a:fld>
            <a:endParaRPr lang="en-US" altLang="en-US"/>
          </a:p>
        </p:txBody>
      </p:sp>
    </p:spTree>
    <p:extLst>
      <p:ext uri="{BB962C8B-B14F-4D97-AF65-F5344CB8AC3E}">
        <p14:creationId xmlns:p14="http://schemas.microsoft.com/office/powerpoint/2010/main" val="325252208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699"/>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9E3F4B4-6F8A-B94D-82A2-AE981C1440C3}"/>
              </a:ext>
            </a:extLst>
          </p:cNvPr>
          <p:cNvSpPr>
            <a:spLocks noChangeArrowheads="1"/>
          </p:cNvSpPr>
          <p:nvPr>
            <p:ph type="title"/>
          </p:nvPr>
        </p:nvSpPr>
        <p:spPr bwMode="auto">
          <a:xfrm>
            <a:off x="457200" y="0"/>
            <a:ext cx="8229600" cy="1417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b" anchorCtr="0" compatLnSpc="1">
            <a:prstTxWarp prst="textNoShape">
              <a:avLst/>
            </a:prstTxWarp>
          </a:bodyPr>
          <a:lstStyle/>
          <a:p>
            <a:pPr lvl="0"/>
            <a:r>
              <a:rPr lang="en-US" altLang="en-US">
                <a:sym typeface="Lucida Grande" panose="020B0600040502020204" pitchFamily="34" charset="0"/>
              </a:rPr>
              <a:t>Click to edit Master title style</a:t>
            </a:r>
          </a:p>
        </p:txBody>
      </p:sp>
      <p:sp>
        <p:nvSpPr>
          <p:cNvPr id="2" name="Rectangle 2">
            <a:extLst>
              <a:ext uri="{FF2B5EF4-FFF2-40B4-BE49-F238E27FC236}">
                <a16:creationId xmlns:a16="http://schemas.microsoft.com/office/drawing/2014/main" id="{66E965DC-F747-6A45-BB0C-636ED4D6BA91}"/>
              </a:ext>
            </a:extLst>
          </p:cNvPr>
          <p:cNvSpPr>
            <a:spLocks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1440" bIns="50800" numCol="1" anchor="t" anchorCtr="0" compatLnSpc="1">
            <a:prstTxWarp prst="textNoShape">
              <a:avLst/>
            </a:prstTxWarp>
          </a:bodyPr>
          <a:lstStyle/>
          <a:p>
            <a:pPr lvl="0"/>
            <a:r>
              <a:rPr lang="en-US" altLang="en-US">
                <a:sym typeface="Verdana" panose="020B0604030504040204" pitchFamily="34" charset="0"/>
              </a:rPr>
              <a:t>Click to edit Master text styles</a:t>
            </a:r>
          </a:p>
          <a:p>
            <a:pPr lvl="1"/>
            <a:r>
              <a:rPr lang="en-US" altLang="en-US">
                <a:sym typeface="Verdana" panose="020B0604030504040204" pitchFamily="34" charset="0"/>
              </a:rPr>
              <a:t>Second level</a:t>
            </a:r>
          </a:p>
          <a:p>
            <a:pPr lvl="2"/>
            <a:r>
              <a:rPr lang="en-US" altLang="en-US">
                <a:sym typeface="Verdana" panose="020B0604030504040204" pitchFamily="34" charset="0"/>
              </a:rPr>
              <a:t>Third level</a:t>
            </a:r>
          </a:p>
          <a:p>
            <a:pPr lvl="3"/>
            <a:r>
              <a:rPr lang="en-US" altLang="en-US">
                <a:sym typeface="Verdana" panose="020B0604030504040204" pitchFamily="34" charset="0"/>
              </a:rPr>
              <a:t>Fourth level</a:t>
            </a:r>
          </a:p>
          <a:p>
            <a:pPr lvl="4"/>
            <a:r>
              <a:rPr lang="en-US" altLang="en-US">
                <a:sym typeface="Verdana" panose="020B0604030504040204" pitchFamily="34" charset="0"/>
              </a:rPr>
              <a:t>Fifth level</a:t>
            </a:r>
          </a:p>
        </p:txBody>
      </p:sp>
      <p:sp>
        <p:nvSpPr>
          <p:cNvPr id="1027" name="Text Box 3">
            <a:extLst>
              <a:ext uri="{FF2B5EF4-FFF2-40B4-BE49-F238E27FC236}">
                <a16:creationId xmlns:a16="http://schemas.microsoft.com/office/drawing/2014/main" id="{836D4A1D-A62B-4D4F-A30A-CCA31024C949}"/>
              </a:ext>
            </a:extLst>
          </p:cNvPr>
          <p:cNvSpPr txBox="1">
            <a:spLocks noGrp="1" noChangeArrowheads="1"/>
          </p:cNvSpPr>
          <p:nvPr>
            <p:ph type="sldNum" sz="quarter" idx="4"/>
          </p:nvPr>
        </p:nvSpPr>
        <p:spPr bwMode="auto">
          <a:xfrm>
            <a:off x="7481888" y="6248400"/>
            <a:ext cx="274637" cy="254000"/>
          </a:xfrm>
          <a:prstGeom prst="rect">
            <a:avLst/>
          </a:prstGeom>
          <a:noFill/>
          <a:ln>
            <a:noFill/>
          </a:ln>
          <a:effectLst/>
        </p:spPr>
        <p:txBody>
          <a:bodyPr vert="horz" wrap="none" lIns="91440" tIns="45720" rIns="91440" bIns="45720" numCol="1" anchor="t" anchorCtr="0" compatLnSpc="1">
            <a:prstTxWarp prst="textNoShape">
              <a:avLst/>
            </a:prstTxWarp>
          </a:bodyPr>
          <a:lstStyle>
            <a:lvl1pPr algn="ctr" eaLnBrk="1" hangingPunct="1">
              <a:defRPr sz="1000">
                <a:solidFill>
                  <a:schemeClr val="tx1"/>
                </a:solidFill>
                <a:latin typeface="Verdana" panose="020B0604030504040204" pitchFamily="34" charset="0"/>
                <a:ea typeface="+mn-ea"/>
                <a:sym typeface="Verdana" panose="020B0604030504040204" pitchFamily="34" charset="0"/>
              </a:defRPr>
            </a:lvl1pPr>
          </a:lstStyle>
          <a:p>
            <a:pPr>
              <a:defRPr/>
            </a:pPr>
            <a:fld id="{5AD1D560-9CC1-8149-B197-861E49AC6C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1" presetClass="entr" presetSubtype="0" fill="hold" nodeType="clickEffect">
                  <p:stCondLst>
                    <p:cond delay="0"/>
                  </p:stCondLst>
                  <p:childTnLst>
                    <p:set>
                      <p:cBhvr>
                        <p:cTn dur="1" fill="hold">
                          <p:stCondLst>
                            <p:cond delay="499"/>
                          </p:stCondLst>
                        </p:cTn>
                        <p:tgtEl>
                          <p:spTgt spid="2"/>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499"/>
                          </p:stCondLst>
                        </p:cTn>
                        <p:tgtEl>
                          <p:spTgt spid="2"/>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499"/>
                          </p:stCondLst>
                        </p:cTn>
                        <p:tgtEl>
                          <p:spTgt spid="2"/>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499"/>
                          </p:stCondLst>
                        </p:cTn>
                        <p:tgtEl>
                          <p:spTgt spid="2"/>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499"/>
                          </p:stCondLst>
                        </p:cTn>
                        <p:tgtEl>
                          <p:spTgt spid="2"/>
                        </p:tgtEl>
                        <p:attrNameLst>
                          <p:attrName>style.visibility</p:attrName>
                        </p:attrNameLst>
                      </p:cBhvr>
                      <p:to>
                        <p:strVal val="visible"/>
                      </p:to>
                    </p:set>
                  </p:childTnLst>
                </p:cTn>
              </p:par>
            </p:tnLst>
          </p:tmpl>
        </p:tmplLst>
      </p:bldP>
    </p:bldLst>
  </p:timing>
  <p:hf hdr="0" ftr="0" dt="0"/>
  <p:txStyles>
    <p:titleStyle>
      <a:lvl1pPr marL="39688" indent="-39688" algn="l" rtl="0" eaLnBrk="0" fontAlgn="base" hangingPunct="0">
        <a:spcBef>
          <a:spcPct val="0"/>
        </a:spcBef>
        <a:spcAft>
          <a:spcPct val="0"/>
        </a:spcAft>
        <a:defRPr sz="4400">
          <a:solidFill>
            <a:srgbClr val="666699"/>
          </a:solidFill>
          <a:latin typeface="+mj-lt"/>
          <a:ea typeface="+mj-ea"/>
          <a:cs typeface="+mj-cs"/>
          <a:sym typeface="Lucida Grande" panose="020B0600040502020204" pitchFamily="34" charset="0"/>
        </a:defRPr>
      </a:lvl1pPr>
      <a:lvl2pPr marL="39688" indent="-39688" algn="l" rtl="0" eaLnBrk="0" fontAlgn="base" hangingPunct="0">
        <a:spcBef>
          <a:spcPct val="0"/>
        </a:spcBef>
        <a:spcAft>
          <a:spcPct val="0"/>
        </a:spcAft>
        <a:defRPr sz="4400">
          <a:solidFill>
            <a:srgbClr val="666699"/>
          </a:solidFill>
          <a:latin typeface="Lucida Grande" charset="0"/>
          <a:ea typeface="ヒラギノ角ゴ ProN W3" charset="0"/>
          <a:cs typeface="ヒラギノ角ゴ ProN W3" charset="0"/>
          <a:sym typeface="Lucida Grande" panose="020B0600040502020204" pitchFamily="34" charset="0"/>
        </a:defRPr>
      </a:lvl2pPr>
      <a:lvl3pPr marL="39688" indent="-39688" algn="l" rtl="0" eaLnBrk="0" fontAlgn="base" hangingPunct="0">
        <a:spcBef>
          <a:spcPct val="0"/>
        </a:spcBef>
        <a:spcAft>
          <a:spcPct val="0"/>
        </a:spcAft>
        <a:defRPr sz="4400">
          <a:solidFill>
            <a:srgbClr val="666699"/>
          </a:solidFill>
          <a:latin typeface="Lucida Grande" charset="0"/>
          <a:ea typeface="ヒラギノ角ゴ ProN W3" charset="0"/>
          <a:cs typeface="ヒラギノ角ゴ ProN W3" charset="0"/>
          <a:sym typeface="Lucida Grande" panose="020B0600040502020204" pitchFamily="34" charset="0"/>
        </a:defRPr>
      </a:lvl3pPr>
      <a:lvl4pPr marL="39688" indent="-39688" algn="l" rtl="0" eaLnBrk="0" fontAlgn="base" hangingPunct="0">
        <a:spcBef>
          <a:spcPct val="0"/>
        </a:spcBef>
        <a:spcAft>
          <a:spcPct val="0"/>
        </a:spcAft>
        <a:defRPr sz="4400">
          <a:solidFill>
            <a:srgbClr val="666699"/>
          </a:solidFill>
          <a:latin typeface="Lucida Grande" charset="0"/>
          <a:ea typeface="ヒラギノ角ゴ ProN W3" charset="0"/>
          <a:cs typeface="ヒラギノ角ゴ ProN W3" charset="0"/>
          <a:sym typeface="Lucida Grande" panose="020B0600040502020204" pitchFamily="34" charset="0"/>
        </a:defRPr>
      </a:lvl4pPr>
      <a:lvl5pPr marL="39688" indent="-39688" algn="l" rtl="0" eaLnBrk="0" fontAlgn="base" hangingPunct="0">
        <a:spcBef>
          <a:spcPct val="0"/>
        </a:spcBef>
        <a:spcAft>
          <a:spcPct val="0"/>
        </a:spcAft>
        <a:defRPr sz="4400">
          <a:solidFill>
            <a:srgbClr val="666699"/>
          </a:solidFill>
          <a:latin typeface="Lucida Grande" charset="0"/>
          <a:ea typeface="ヒラギノ角ゴ ProN W3" charset="0"/>
          <a:cs typeface="ヒラギノ角ゴ ProN W3" charset="0"/>
          <a:sym typeface="Lucida Grande" panose="020B0600040502020204" pitchFamily="34" charset="0"/>
        </a:defRPr>
      </a:lvl5pPr>
      <a:lvl6pPr marL="496888" algn="l" rtl="0" fontAlgn="base">
        <a:spcBef>
          <a:spcPct val="0"/>
        </a:spcBef>
        <a:spcAft>
          <a:spcPct val="0"/>
        </a:spcAft>
        <a:defRPr sz="4400">
          <a:solidFill>
            <a:srgbClr val="666699"/>
          </a:solidFill>
          <a:latin typeface="Lucida Grande" charset="0"/>
          <a:ea typeface="ヒラギノ角ゴ ProN W3" charset="0"/>
          <a:cs typeface="ヒラギノ角ゴ ProN W3" charset="0"/>
          <a:sym typeface="Lucida Grande" charset="0"/>
        </a:defRPr>
      </a:lvl6pPr>
      <a:lvl7pPr marL="954088" algn="l" rtl="0" fontAlgn="base">
        <a:spcBef>
          <a:spcPct val="0"/>
        </a:spcBef>
        <a:spcAft>
          <a:spcPct val="0"/>
        </a:spcAft>
        <a:defRPr sz="4400">
          <a:solidFill>
            <a:srgbClr val="666699"/>
          </a:solidFill>
          <a:latin typeface="Lucida Grande" charset="0"/>
          <a:ea typeface="ヒラギノ角ゴ ProN W3" charset="0"/>
          <a:cs typeface="ヒラギノ角ゴ ProN W3" charset="0"/>
          <a:sym typeface="Lucida Grande" charset="0"/>
        </a:defRPr>
      </a:lvl7pPr>
      <a:lvl8pPr marL="1411288" algn="l" rtl="0" fontAlgn="base">
        <a:spcBef>
          <a:spcPct val="0"/>
        </a:spcBef>
        <a:spcAft>
          <a:spcPct val="0"/>
        </a:spcAft>
        <a:defRPr sz="4400">
          <a:solidFill>
            <a:srgbClr val="666699"/>
          </a:solidFill>
          <a:latin typeface="Lucida Grande" charset="0"/>
          <a:ea typeface="ヒラギノ角ゴ ProN W3" charset="0"/>
          <a:cs typeface="ヒラギノ角ゴ ProN W3" charset="0"/>
          <a:sym typeface="Lucida Grande" charset="0"/>
        </a:defRPr>
      </a:lvl8pPr>
      <a:lvl9pPr marL="1868488" algn="l" rtl="0" fontAlgn="base">
        <a:spcBef>
          <a:spcPct val="0"/>
        </a:spcBef>
        <a:spcAft>
          <a:spcPct val="0"/>
        </a:spcAft>
        <a:defRPr sz="4400">
          <a:solidFill>
            <a:srgbClr val="666699"/>
          </a:solidFill>
          <a:latin typeface="Lucida Grande" charset="0"/>
          <a:ea typeface="ヒラギノ角ゴ ProN W3" charset="0"/>
          <a:cs typeface="ヒラギノ角ゴ ProN W3" charset="0"/>
          <a:sym typeface="Lucida Grande" charset="0"/>
        </a:defRPr>
      </a:lvl9pPr>
    </p:titleStyle>
    <p:bodyStyle>
      <a:lvl1pPr marL="382588" indent="-342900" algn="l" rtl="0" eaLnBrk="0" fontAlgn="base" hangingPunct="0">
        <a:spcBef>
          <a:spcPts val="700"/>
        </a:spcBef>
        <a:spcAft>
          <a:spcPct val="0"/>
        </a:spcAft>
        <a:buClr>
          <a:srgbClr val="FFCC00"/>
        </a:buClr>
        <a:buSzPct val="75000"/>
        <a:buFont typeface="Wingdings" pitchFamily="2" charset="2"/>
        <a:buChar char="p"/>
        <a:defRPr sz="2800">
          <a:solidFill>
            <a:schemeClr val="tx1"/>
          </a:solidFill>
          <a:latin typeface="+mn-lt"/>
          <a:ea typeface="+mn-ea"/>
          <a:cs typeface="+mn-cs"/>
          <a:sym typeface="Verdana" panose="020B0604030504040204" pitchFamily="34" charset="0"/>
        </a:defRPr>
      </a:lvl1pPr>
      <a:lvl2pPr marL="731838" indent="-285750" algn="l" rtl="0" eaLnBrk="0" fontAlgn="base" hangingPunct="0">
        <a:spcBef>
          <a:spcPts val="600"/>
        </a:spcBef>
        <a:spcAft>
          <a:spcPct val="0"/>
        </a:spcAft>
        <a:buClr>
          <a:srgbClr val="666699"/>
        </a:buClr>
        <a:buSzPct val="75000"/>
        <a:buFont typeface="Wingdings" pitchFamily="2" charset="2"/>
        <a:buChar char="n"/>
        <a:defRPr sz="2400">
          <a:solidFill>
            <a:schemeClr val="tx1"/>
          </a:solidFill>
          <a:latin typeface="+mn-lt"/>
          <a:ea typeface="+mn-ea"/>
          <a:cs typeface="+mn-cs"/>
          <a:sym typeface="Verdana" panose="020B0604030504040204" pitchFamily="34" charset="0"/>
        </a:defRPr>
      </a:lvl2pPr>
      <a:lvl3pPr marL="1131888" indent="-228600" algn="l" rtl="0" eaLnBrk="0" fontAlgn="base" hangingPunct="0">
        <a:spcBef>
          <a:spcPts val="500"/>
        </a:spcBef>
        <a:spcAft>
          <a:spcPct val="0"/>
        </a:spcAft>
        <a:buClr>
          <a:srgbClr val="FF9900"/>
        </a:buClr>
        <a:buSzPct val="64000"/>
        <a:buFont typeface="Wingdings" pitchFamily="2" charset="2"/>
        <a:buChar char="p"/>
        <a:defRPr sz="2000">
          <a:solidFill>
            <a:schemeClr val="tx1"/>
          </a:solidFill>
          <a:latin typeface="+mn-lt"/>
          <a:ea typeface="+mn-ea"/>
          <a:cs typeface="+mn-cs"/>
          <a:sym typeface="Verdana" panose="020B0604030504040204" pitchFamily="34" charset="0"/>
        </a:defRPr>
      </a:lvl3pPr>
      <a:lvl4pPr marL="1589088" indent="-228600" algn="l" rtl="0" eaLnBrk="0" fontAlgn="base" hangingPunct="0">
        <a:spcBef>
          <a:spcPts val="400"/>
        </a:spcBef>
        <a:spcAft>
          <a:spcPct val="0"/>
        </a:spcAft>
        <a:buClr>
          <a:srgbClr val="FFCC00"/>
        </a:buClr>
        <a:buSzPct val="100000"/>
        <a:buFont typeface="Wingdings" pitchFamily="2" charset="2"/>
        <a:buChar char="§"/>
        <a:defRPr>
          <a:solidFill>
            <a:schemeClr val="tx1"/>
          </a:solidFill>
          <a:latin typeface="+mn-lt"/>
          <a:ea typeface="+mn-ea"/>
          <a:cs typeface="+mn-cs"/>
          <a:sym typeface="Verdana" panose="020B0604030504040204" pitchFamily="34" charset="0"/>
        </a:defRPr>
      </a:lvl4pPr>
      <a:lvl5pPr marL="2046288" indent="-228600" algn="l" rtl="0" eaLnBrk="0" fontAlgn="base" hangingPunct="0">
        <a:spcBef>
          <a:spcPts val="400"/>
        </a:spcBef>
        <a:spcAft>
          <a:spcPct val="0"/>
        </a:spcAft>
        <a:buClr>
          <a:srgbClr val="666699"/>
        </a:buClr>
        <a:buSzPct val="80000"/>
        <a:buFont typeface="Wingdings" pitchFamily="2" charset="2"/>
        <a:buChar char="§"/>
        <a:defRPr>
          <a:solidFill>
            <a:schemeClr val="tx1"/>
          </a:solidFill>
          <a:latin typeface="+mn-lt"/>
          <a:ea typeface="+mn-ea"/>
          <a:cs typeface="+mn-cs"/>
          <a:sym typeface="Verdana" panose="020B0604030504040204" pitchFamily="34" charset="0"/>
        </a:defRPr>
      </a:lvl5pPr>
      <a:lvl6pPr marL="2503488" indent="-228600" algn="l" rtl="0" fontAlgn="base">
        <a:spcBef>
          <a:spcPts val="400"/>
        </a:spcBef>
        <a:spcAft>
          <a:spcPct val="0"/>
        </a:spcAft>
        <a:buClr>
          <a:srgbClr val="666699"/>
        </a:buClr>
        <a:buSzPct val="80000"/>
        <a:buFont typeface="Wingdings" charset="2"/>
        <a:buChar char="§"/>
        <a:defRPr>
          <a:solidFill>
            <a:schemeClr val="tx1"/>
          </a:solidFill>
          <a:latin typeface="+mn-lt"/>
          <a:ea typeface="+mn-ea"/>
          <a:cs typeface="+mn-cs"/>
          <a:sym typeface="Verdana" charset="0"/>
        </a:defRPr>
      </a:lvl6pPr>
      <a:lvl7pPr marL="2960688" indent="-228600" algn="l" rtl="0" fontAlgn="base">
        <a:spcBef>
          <a:spcPts val="400"/>
        </a:spcBef>
        <a:spcAft>
          <a:spcPct val="0"/>
        </a:spcAft>
        <a:buClr>
          <a:srgbClr val="666699"/>
        </a:buClr>
        <a:buSzPct val="80000"/>
        <a:buFont typeface="Wingdings" charset="2"/>
        <a:buChar char="§"/>
        <a:defRPr>
          <a:solidFill>
            <a:schemeClr val="tx1"/>
          </a:solidFill>
          <a:latin typeface="+mn-lt"/>
          <a:ea typeface="+mn-ea"/>
          <a:cs typeface="+mn-cs"/>
          <a:sym typeface="Verdana" charset="0"/>
        </a:defRPr>
      </a:lvl7pPr>
      <a:lvl8pPr marL="3417888" indent="-228600" algn="l" rtl="0" fontAlgn="base">
        <a:spcBef>
          <a:spcPts val="400"/>
        </a:spcBef>
        <a:spcAft>
          <a:spcPct val="0"/>
        </a:spcAft>
        <a:buClr>
          <a:srgbClr val="666699"/>
        </a:buClr>
        <a:buSzPct val="80000"/>
        <a:buFont typeface="Wingdings" charset="2"/>
        <a:buChar char="§"/>
        <a:defRPr>
          <a:solidFill>
            <a:schemeClr val="tx1"/>
          </a:solidFill>
          <a:latin typeface="+mn-lt"/>
          <a:ea typeface="+mn-ea"/>
          <a:cs typeface="+mn-cs"/>
          <a:sym typeface="Verdana" charset="0"/>
        </a:defRPr>
      </a:lvl8pPr>
      <a:lvl9pPr marL="3875088" indent="-228600" algn="l" rtl="0" fontAlgn="base">
        <a:spcBef>
          <a:spcPts val="400"/>
        </a:spcBef>
        <a:spcAft>
          <a:spcPct val="0"/>
        </a:spcAft>
        <a:buClr>
          <a:srgbClr val="666699"/>
        </a:buClr>
        <a:buSzPct val="80000"/>
        <a:buFont typeface="Wingdings" charset="2"/>
        <a:buChar char="§"/>
        <a:defRPr>
          <a:solidFill>
            <a:schemeClr val="tx1"/>
          </a:solidFill>
          <a:latin typeface="+mn-lt"/>
          <a:ea typeface="+mn-ea"/>
          <a:cs typeface="+mn-cs"/>
          <a:sym typeface="Verdan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hyperlink" Target="https://www.youtube.com/watch?v=TkXcabDUg7Q" TargetMode="External"/><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3" Type="http://schemas.openxmlformats.org/officeDocument/2006/relationships/image" Target="../media/image24.jpeg"/><Relationship Id="rId18" Type="http://schemas.openxmlformats.org/officeDocument/2006/relationships/image" Target="../media/image29.jpeg"/><Relationship Id="rId26" Type="http://schemas.openxmlformats.org/officeDocument/2006/relationships/image" Target="../media/image37.jpeg"/><Relationship Id="rId39" Type="http://schemas.openxmlformats.org/officeDocument/2006/relationships/image" Target="../media/image50.jpeg"/><Relationship Id="rId21" Type="http://schemas.openxmlformats.org/officeDocument/2006/relationships/image" Target="../media/image32.jpeg"/><Relationship Id="rId34" Type="http://schemas.openxmlformats.org/officeDocument/2006/relationships/image" Target="../media/image45.jpeg"/><Relationship Id="rId42" Type="http://schemas.openxmlformats.org/officeDocument/2006/relationships/image" Target="../media/image53.jpeg"/><Relationship Id="rId47" Type="http://schemas.openxmlformats.org/officeDocument/2006/relationships/image" Target="../media/image58.jpeg"/><Relationship Id="rId50" Type="http://schemas.openxmlformats.org/officeDocument/2006/relationships/image" Target="../media/image61.jpeg"/><Relationship Id="rId7" Type="http://schemas.openxmlformats.org/officeDocument/2006/relationships/image" Target="../media/image18.jpeg"/><Relationship Id="rId2" Type="http://schemas.openxmlformats.org/officeDocument/2006/relationships/audio" Target="../media/media11.wav"/><Relationship Id="rId16" Type="http://schemas.openxmlformats.org/officeDocument/2006/relationships/image" Target="../media/image27.jpeg"/><Relationship Id="rId29" Type="http://schemas.openxmlformats.org/officeDocument/2006/relationships/image" Target="../media/image40.jpeg"/><Relationship Id="rId11" Type="http://schemas.openxmlformats.org/officeDocument/2006/relationships/image" Target="../media/image22.jpeg"/><Relationship Id="rId24" Type="http://schemas.openxmlformats.org/officeDocument/2006/relationships/image" Target="../media/image35.jpeg"/><Relationship Id="rId32" Type="http://schemas.openxmlformats.org/officeDocument/2006/relationships/image" Target="../media/image43.jpeg"/><Relationship Id="rId37" Type="http://schemas.openxmlformats.org/officeDocument/2006/relationships/image" Target="../media/image48.jpeg"/><Relationship Id="rId40" Type="http://schemas.openxmlformats.org/officeDocument/2006/relationships/image" Target="../media/image51.jpeg"/><Relationship Id="rId45" Type="http://schemas.openxmlformats.org/officeDocument/2006/relationships/image" Target="../media/image56.jpeg"/><Relationship Id="rId53" Type="http://schemas.openxmlformats.org/officeDocument/2006/relationships/image" Target="../media/image64.png"/><Relationship Id="rId5" Type="http://schemas.openxmlformats.org/officeDocument/2006/relationships/image" Target="../media/image16.png"/><Relationship Id="rId10" Type="http://schemas.openxmlformats.org/officeDocument/2006/relationships/image" Target="../media/image21.jpeg"/><Relationship Id="rId19" Type="http://schemas.openxmlformats.org/officeDocument/2006/relationships/image" Target="../media/image30.jpeg"/><Relationship Id="rId31" Type="http://schemas.openxmlformats.org/officeDocument/2006/relationships/image" Target="../media/image42.jpeg"/><Relationship Id="rId44" Type="http://schemas.openxmlformats.org/officeDocument/2006/relationships/image" Target="../media/image55.jpeg"/><Relationship Id="rId52" Type="http://schemas.openxmlformats.org/officeDocument/2006/relationships/image" Target="../media/image63.jpeg"/><Relationship Id="rId4" Type="http://schemas.openxmlformats.org/officeDocument/2006/relationships/notesSlide" Target="../notesSlides/notesSlide15.xml"/><Relationship Id="rId9" Type="http://schemas.openxmlformats.org/officeDocument/2006/relationships/image" Target="../media/image20.jpeg"/><Relationship Id="rId14" Type="http://schemas.openxmlformats.org/officeDocument/2006/relationships/image" Target="../media/image25.jpeg"/><Relationship Id="rId22" Type="http://schemas.openxmlformats.org/officeDocument/2006/relationships/image" Target="../media/image33.jpeg"/><Relationship Id="rId27" Type="http://schemas.openxmlformats.org/officeDocument/2006/relationships/image" Target="../media/image38.jpeg"/><Relationship Id="rId30" Type="http://schemas.openxmlformats.org/officeDocument/2006/relationships/image" Target="../media/image41.jpeg"/><Relationship Id="rId35" Type="http://schemas.openxmlformats.org/officeDocument/2006/relationships/image" Target="../media/image46.jpeg"/><Relationship Id="rId43" Type="http://schemas.openxmlformats.org/officeDocument/2006/relationships/image" Target="../media/image54.jpeg"/><Relationship Id="rId48" Type="http://schemas.openxmlformats.org/officeDocument/2006/relationships/image" Target="../media/image59.jpeg"/><Relationship Id="rId8" Type="http://schemas.openxmlformats.org/officeDocument/2006/relationships/image" Target="../media/image19.jpeg"/><Relationship Id="rId51" Type="http://schemas.openxmlformats.org/officeDocument/2006/relationships/image" Target="../media/image62.jpeg"/><Relationship Id="rId3" Type="http://schemas.openxmlformats.org/officeDocument/2006/relationships/slideLayout" Target="../slideLayouts/slideLayout2.xml"/><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33" Type="http://schemas.openxmlformats.org/officeDocument/2006/relationships/image" Target="../media/image44.jpeg"/><Relationship Id="rId38" Type="http://schemas.openxmlformats.org/officeDocument/2006/relationships/image" Target="../media/image49.jpeg"/><Relationship Id="rId46" Type="http://schemas.openxmlformats.org/officeDocument/2006/relationships/image" Target="../media/image57.jpeg"/><Relationship Id="rId20" Type="http://schemas.openxmlformats.org/officeDocument/2006/relationships/image" Target="../media/image31.jpeg"/><Relationship Id="rId41" Type="http://schemas.openxmlformats.org/officeDocument/2006/relationships/image" Target="../media/image52.jpeg"/><Relationship Id="rId1" Type="http://schemas.microsoft.com/office/2007/relationships/media" Target="../media/media11.wav"/><Relationship Id="rId6" Type="http://schemas.openxmlformats.org/officeDocument/2006/relationships/image" Target="../media/image17.jpeg"/><Relationship Id="rId15" Type="http://schemas.openxmlformats.org/officeDocument/2006/relationships/image" Target="../media/image26.jpeg"/><Relationship Id="rId23" Type="http://schemas.openxmlformats.org/officeDocument/2006/relationships/image" Target="../media/image34.jpeg"/><Relationship Id="rId28" Type="http://schemas.openxmlformats.org/officeDocument/2006/relationships/image" Target="../media/image39.jpeg"/><Relationship Id="rId36" Type="http://schemas.openxmlformats.org/officeDocument/2006/relationships/image" Target="../media/image47.jpeg"/><Relationship Id="rId49" Type="http://schemas.openxmlformats.org/officeDocument/2006/relationships/image" Target="../media/image60.jpe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slideLayout" Target="../slideLayouts/slideLayout2.xml"/><Relationship Id="rId7" Type="http://schemas.openxmlformats.org/officeDocument/2006/relationships/image" Target="../media/image66.png"/><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15.png"/><Relationship Id="rId5" Type="http://schemas.openxmlformats.org/officeDocument/2006/relationships/image" Target="../media/image65.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64.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6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64.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5" Type="http://schemas.openxmlformats.org/officeDocument/2006/relationships/image" Target="../media/image6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www.oup.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64.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69.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4.png"/><Relationship Id="rId2" Type="http://schemas.openxmlformats.org/officeDocument/2006/relationships/audio" Target="../media/media19.wav"/><Relationship Id="rId1" Type="http://schemas.microsoft.com/office/2007/relationships/media" Target="../media/media19.wav"/><Relationship Id="rId6" Type="http://schemas.openxmlformats.org/officeDocument/2006/relationships/hyperlink" Target="mailto:heidi.sandy@bsl.leeds.sch.uk" TargetMode="External"/><Relationship Id="rId5" Type="http://schemas.openxmlformats.org/officeDocument/2006/relationships/hyperlink" Target="mailto:kate.davey@bsl.leeds.sch.uk" TargetMode="Externa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2.png"/><Relationship Id="rId2" Type="http://schemas.openxmlformats.org/officeDocument/2006/relationships/audio" Target="../media/media20.wav"/><Relationship Id="rId1" Type="http://schemas.microsoft.com/office/2007/relationships/media" Target="../media/media20.wav"/><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5" Type="http://schemas.openxmlformats.org/officeDocument/2006/relationships/image" Target="../media/image6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5" Type="http://schemas.openxmlformats.org/officeDocument/2006/relationships/image" Target="../media/image69.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5" Type="http://schemas.openxmlformats.org/officeDocument/2006/relationships/image" Target="../media/image64.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1B04285D-6B14-AA4A-8C61-149361B03B93}"/>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15362" name="Rectangle 3">
            <a:extLst>
              <a:ext uri="{FF2B5EF4-FFF2-40B4-BE49-F238E27FC236}">
                <a16:creationId xmlns:a16="http://schemas.microsoft.com/office/drawing/2014/main" id="{8DCDEF9D-8DDC-1B49-88E2-0D697E19B014}"/>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15363" name="Rectangle 4">
            <a:extLst>
              <a:ext uri="{FF2B5EF4-FFF2-40B4-BE49-F238E27FC236}">
                <a16:creationId xmlns:a16="http://schemas.microsoft.com/office/drawing/2014/main" id="{5917B3A8-B50D-F446-82E9-23D2F9533509}"/>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9" name="Rectangle 8">
            <a:extLst>
              <a:ext uri="{FF2B5EF4-FFF2-40B4-BE49-F238E27FC236}">
                <a16:creationId xmlns:a16="http://schemas.microsoft.com/office/drawing/2014/main" id="{D50B7E6C-0613-6F46-8AB6-6304D14ED208}"/>
              </a:ext>
            </a:extLst>
          </p:cNvPr>
          <p:cNvSpPr/>
          <p:nvPr/>
        </p:nvSpPr>
        <p:spPr>
          <a:xfrm>
            <a:off x="1475656" y="719171"/>
            <a:ext cx="6912769" cy="3046988"/>
          </a:xfrm>
          <a:prstGeom prst="rect">
            <a:avLst/>
          </a:prstGeom>
          <a:solidFill>
            <a:schemeClr val="accent1">
              <a:lumMod val="60000"/>
              <a:lumOff val="40000"/>
            </a:schemeClr>
          </a:solidFill>
          <a:ln w="57150">
            <a:solidFill>
              <a:schemeClr val="accent2">
                <a:lumMod val="40000"/>
                <a:lumOff val="60000"/>
              </a:schemeClr>
            </a:solidFill>
          </a:ln>
        </p:spPr>
        <p:txBody>
          <a:bodyPr>
            <a:spAutoFit/>
          </a:bodyPr>
          <a:lstStyle/>
          <a:p>
            <a:pPr algn="ctr" eaLnBrk="1" hangingPunct="1">
              <a:defRPr/>
            </a:pPr>
            <a:r>
              <a:rPr lang="en-US" sz="9600" b="1" dirty="0">
                <a:ln w="17780" cmpd="sng">
                  <a:solidFill>
                    <a:srgbClr val="FFFFFF"/>
                  </a:solidFill>
                  <a:prstDash val="solid"/>
                  <a:miter lim="800000"/>
                </a:ln>
                <a:solidFill>
                  <a:srgbClr val="002060"/>
                </a:solidFill>
                <a:effectLst>
                  <a:outerShdw blurRad="50800" algn="tl" rotWithShape="0">
                    <a:srgbClr val="000000"/>
                  </a:outerShdw>
                </a:effectLst>
                <a:latin typeface="SassoonCRInfant" panose="00000400000000000000" pitchFamily="2" charset="0"/>
                <a:ea typeface="+mn-ea"/>
                <a:sym typeface="Arial" charset="0"/>
              </a:rPr>
              <a:t>A day in Reception</a:t>
            </a:r>
          </a:p>
        </p:txBody>
      </p:sp>
      <p:pic>
        <p:nvPicPr>
          <p:cNvPr id="15365" name="Picture 7">
            <a:extLst>
              <a:ext uri="{FF2B5EF4-FFF2-40B4-BE49-F238E27FC236}">
                <a16:creationId xmlns:a16="http://schemas.microsoft.com/office/drawing/2014/main" id="{C4A66088-4BF5-A440-BE8E-B844A4310F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4138613"/>
            <a:ext cx="4032250" cy="238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Recorded Sound">
            <a:hlinkClick r:id="" action="ppaction://media"/>
            <a:extLst>
              <a:ext uri="{FF2B5EF4-FFF2-40B4-BE49-F238E27FC236}">
                <a16:creationId xmlns:a16="http://schemas.microsoft.com/office/drawing/2014/main" id="{9B5B1864-AC59-A845-A92D-4E416D87F4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48460"/>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7" name="Rectangle 7">
            <a:extLst>
              <a:ext uri="{FF2B5EF4-FFF2-40B4-BE49-F238E27FC236}">
                <a16:creationId xmlns:a16="http://schemas.microsoft.com/office/drawing/2014/main" id="{0E14A808-160F-AC49-A42C-3F772B04AA67}"/>
              </a:ext>
            </a:extLst>
          </p:cNvPr>
          <p:cNvSpPr>
            <a:spLocks noChangeArrowheads="1"/>
          </p:cNvSpPr>
          <p:nvPr>
            <p:ph type="body" idx="1"/>
          </p:nvPr>
        </p:nvSpPr>
        <p:spPr>
          <a:xfrm>
            <a:off x="457200" y="1600200"/>
            <a:ext cx="8362950" cy="5257800"/>
          </a:xfrm>
        </p:spPr>
        <p:txBody>
          <a:bodyPr rIns="132080"/>
          <a:lstStyle/>
          <a:p>
            <a:pPr eaLnBrk="1" hangingPunct="1">
              <a:buFont typeface="Wingdings" pitchFamily="2" charset="2"/>
              <a:buNone/>
            </a:pPr>
            <a:r>
              <a:rPr lang="en-US" altLang="en-US" sz="3200">
                <a:latin typeface="SassoonCRInfant" pitchFamily="2" charset="0"/>
                <a:sym typeface="Verdana Bold" charset="0"/>
              </a:rPr>
              <a:t>Children:</a:t>
            </a:r>
            <a:endParaRPr lang="en-US" altLang="en-US" sz="3200">
              <a:latin typeface="SassoonCRInfant" pitchFamily="2" charset="0"/>
              <a:ea typeface="ヒラギノ角ゴ ProN W6" panose="020B0300000000000000" pitchFamily="34" charset="-128"/>
              <a:sym typeface="Verdana Bold" charset="0"/>
            </a:endParaRPr>
          </a:p>
          <a:p>
            <a:pPr eaLnBrk="1" hangingPunct="1"/>
            <a:r>
              <a:rPr lang="en-US" altLang="en-US" sz="3200">
                <a:latin typeface="SassoonCRInfant" pitchFamily="2" charset="0"/>
              </a:rPr>
              <a:t>Learn 44 sounds and matching letters/letter groups</a:t>
            </a:r>
          </a:p>
          <a:p>
            <a:pPr eaLnBrk="1" hangingPunct="1"/>
            <a:endParaRPr lang="en-US" altLang="en-US" sz="3200">
              <a:latin typeface="SassoonCRInfant" pitchFamily="2" charset="0"/>
            </a:endParaRPr>
          </a:p>
          <a:p>
            <a:pPr eaLnBrk="1" hangingPunct="1"/>
            <a:r>
              <a:rPr lang="en-US" altLang="en-US" sz="3200">
                <a:latin typeface="SassoonCRInfant" pitchFamily="2" charset="0"/>
              </a:rPr>
              <a:t>Learn to blend sounds to read words</a:t>
            </a:r>
          </a:p>
          <a:p>
            <a:pPr eaLnBrk="1" hangingPunct="1"/>
            <a:endParaRPr lang="en-US" altLang="en-US" sz="3200">
              <a:latin typeface="SassoonCRInfant" pitchFamily="2" charset="0"/>
            </a:endParaRPr>
          </a:p>
          <a:p>
            <a:pPr eaLnBrk="1" hangingPunct="1"/>
            <a:r>
              <a:rPr lang="en-US" altLang="en-US" sz="3200">
                <a:latin typeface="SassoonCRInfant" pitchFamily="2" charset="0"/>
              </a:rPr>
              <a:t>Read lots of specially written books</a:t>
            </a:r>
          </a:p>
          <a:p>
            <a:pPr eaLnBrk="1" hangingPunct="1"/>
            <a:endParaRPr lang="en-US" altLang="en-US" sz="3200">
              <a:latin typeface="SassoonCRInfant" pitchFamily="2" charset="0"/>
            </a:endParaRPr>
          </a:p>
          <a:p>
            <a:pPr eaLnBrk="1" hangingPunct="1">
              <a:buFont typeface="Wingdings" pitchFamily="2" charset="2"/>
              <a:buNone/>
            </a:pPr>
            <a:r>
              <a:rPr lang="en-US" altLang="en-US" sz="3200">
                <a:latin typeface="SassoonCRInfant" pitchFamily="2" charset="0"/>
              </a:rPr>
              <a:t>			This is </a:t>
            </a:r>
            <a:r>
              <a:rPr lang="en-US" altLang="en-US" sz="3200">
                <a:latin typeface="SassoonCRInfant" pitchFamily="2" charset="0"/>
                <a:sym typeface="Verdana Bold" charset="0"/>
              </a:rPr>
              <a:t>decoding</a:t>
            </a:r>
            <a:endParaRPr lang="en-US" altLang="en-US" sz="3200">
              <a:latin typeface="SassoonCRInfant" pitchFamily="2" charset="0"/>
              <a:ea typeface="ヒラギノ角ゴ ProN W6" panose="020B0300000000000000" pitchFamily="34" charset="-128"/>
              <a:sym typeface="Verdana Bold" charset="0"/>
            </a:endParaRPr>
          </a:p>
        </p:txBody>
      </p:sp>
      <p:sp>
        <p:nvSpPr>
          <p:cNvPr id="33794" name="Rectangle 1">
            <a:extLst>
              <a:ext uri="{FF2B5EF4-FFF2-40B4-BE49-F238E27FC236}">
                <a16:creationId xmlns:a16="http://schemas.microsoft.com/office/drawing/2014/main" id="{36DE9D38-184D-A744-B5D4-4C2F90DB443F}"/>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3795" name="Line 2">
            <a:extLst>
              <a:ext uri="{FF2B5EF4-FFF2-40B4-BE49-F238E27FC236}">
                <a16:creationId xmlns:a16="http://schemas.microsoft.com/office/drawing/2014/main" id="{EB62F3F8-1956-AC4E-9FCC-082DCCD17662}"/>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796" name="Rectangle 3">
            <a:extLst>
              <a:ext uri="{FF2B5EF4-FFF2-40B4-BE49-F238E27FC236}">
                <a16:creationId xmlns:a16="http://schemas.microsoft.com/office/drawing/2014/main" id="{579945F6-99E9-7548-B893-2831D64B0787}"/>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3797" name="Rectangle 4">
            <a:extLst>
              <a:ext uri="{FF2B5EF4-FFF2-40B4-BE49-F238E27FC236}">
                <a16:creationId xmlns:a16="http://schemas.microsoft.com/office/drawing/2014/main" id="{66259329-F5A2-844D-8BB4-704224B64A97}"/>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3798" name="Rectangle 6">
            <a:extLst>
              <a:ext uri="{FF2B5EF4-FFF2-40B4-BE49-F238E27FC236}">
                <a16:creationId xmlns:a16="http://schemas.microsoft.com/office/drawing/2014/main" id="{4229FB16-0E21-9B4B-85D0-4D43032D3565}"/>
              </a:ext>
            </a:extLst>
          </p:cNvPr>
          <p:cNvSpPr>
            <a:spLocks noChangeArrowheads="1"/>
          </p:cNvSpPr>
          <p:nvPr>
            <p:ph type="title"/>
          </p:nvPr>
        </p:nvSpPr>
        <p:spPr>
          <a:xfrm>
            <a:off x="2030413" y="0"/>
            <a:ext cx="8229600" cy="1417638"/>
          </a:xfrm>
        </p:spPr>
        <p:txBody>
          <a:bodyPr rIns="132080"/>
          <a:lstStyle/>
          <a:p>
            <a:pPr indent="0" eaLnBrk="1" hangingPunct="1"/>
            <a:r>
              <a:rPr lang="en-US" altLang="en-US">
                <a:latin typeface="SassoonCRInfant" pitchFamily="2" charset="0"/>
              </a:rPr>
              <a:t>How does it work?</a:t>
            </a:r>
          </a:p>
        </p:txBody>
      </p:sp>
      <p:pic>
        <p:nvPicPr>
          <p:cNvPr id="2" name="A92B2945.wav">
            <a:hlinkClick r:id="" action="ppaction://media"/>
            <a:extLst>
              <a:ext uri="{FF2B5EF4-FFF2-40B4-BE49-F238E27FC236}">
                <a16:creationId xmlns:a16="http://schemas.microsoft.com/office/drawing/2014/main" id="{D5219A23-549B-9549-A762-78650AFA7E31}"/>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3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1"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1536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5" name="Rectangle 7">
            <a:extLst>
              <a:ext uri="{FF2B5EF4-FFF2-40B4-BE49-F238E27FC236}">
                <a16:creationId xmlns:a16="http://schemas.microsoft.com/office/drawing/2014/main" id="{B01C7E86-1F4A-D041-B2BB-763A1837862F}"/>
              </a:ext>
            </a:extLst>
          </p:cNvPr>
          <p:cNvSpPr>
            <a:spLocks noChangeArrowheads="1"/>
          </p:cNvSpPr>
          <p:nvPr>
            <p:ph type="body" idx="1"/>
          </p:nvPr>
        </p:nvSpPr>
        <p:spPr/>
        <p:txBody>
          <a:bodyPr rIns="132080"/>
          <a:lstStyle/>
          <a:p>
            <a:pPr eaLnBrk="1" hangingPunct="1">
              <a:buFont typeface="Wingdings" pitchFamily="2" charset="2"/>
              <a:buNone/>
            </a:pPr>
            <a:r>
              <a:rPr lang="en-US" altLang="en-US" sz="3200">
                <a:latin typeface="SassoonCRInfant" pitchFamily="2" charset="0"/>
                <a:sym typeface="Verdana Bold" charset="0"/>
              </a:rPr>
              <a:t>Children:</a:t>
            </a:r>
            <a:endParaRPr lang="en-US" altLang="en-US" sz="3200">
              <a:latin typeface="SassoonCRInfant" pitchFamily="2" charset="0"/>
              <a:ea typeface="ヒラギノ角ゴ ProN W6" panose="020B0300000000000000" pitchFamily="34" charset="-128"/>
              <a:sym typeface="Verdana Bold" charset="0"/>
            </a:endParaRPr>
          </a:p>
          <a:p>
            <a:pPr eaLnBrk="1" hangingPunct="1"/>
            <a:r>
              <a:rPr lang="en-US" altLang="en-US" sz="3200">
                <a:latin typeface="SassoonCRInfant" pitchFamily="2" charset="0"/>
                <a:sym typeface="Verdana Italic" charset="0"/>
              </a:rPr>
              <a:t>Talk a lot </a:t>
            </a:r>
            <a:r>
              <a:rPr lang="en-US" altLang="en-US" sz="3200">
                <a:latin typeface="SassoonCRInfant" pitchFamily="2" charset="0"/>
              </a:rPr>
              <a:t>about what they have read to show they understand</a:t>
            </a:r>
          </a:p>
          <a:p>
            <a:pPr eaLnBrk="1" hangingPunct="1"/>
            <a:endParaRPr lang="en-US" altLang="en-US" sz="3200">
              <a:latin typeface="SassoonCRInfant" pitchFamily="2" charset="0"/>
            </a:endParaRPr>
          </a:p>
          <a:p>
            <a:pPr eaLnBrk="1" hangingPunct="1"/>
            <a:r>
              <a:rPr lang="en-US" altLang="en-US" sz="3200">
                <a:latin typeface="SassoonCRInfant" pitchFamily="2" charset="0"/>
                <a:sym typeface="Verdana Italic" charset="0"/>
              </a:rPr>
              <a:t>Listen to and discuss </a:t>
            </a:r>
            <a:r>
              <a:rPr lang="en-US" altLang="en-US" sz="3200">
                <a:latin typeface="SassoonCRInfant" pitchFamily="2" charset="0"/>
              </a:rPr>
              <a:t>other ideas to deepen understanding</a:t>
            </a:r>
          </a:p>
          <a:p>
            <a:pPr eaLnBrk="1" hangingPunct="1">
              <a:buFont typeface="Wingdings" pitchFamily="2" charset="2"/>
              <a:buNone/>
            </a:pPr>
            <a:endParaRPr lang="en-US" altLang="en-US" sz="3200">
              <a:latin typeface="SassoonCRInfant" pitchFamily="2" charset="0"/>
            </a:endParaRPr>
          </a:p>
          <a:p>
            <a:pPr eaLnBrk="1" hangingPunct="1">
              <a:buFont typeface="Wingdings" pitchFamily="2" charset="2"/>
              <a:buNone/>
            </a:pPr>
            <a:r>
              <a:rPr lang="en-US" altLang="en-US" sz="3200">
                <a:latin typeface="SassoonCRInfant" pitchFamily="2" charset="0"/>
              </a:rPr>
              <a:t>		</a:t>
            </a:r>
          </a:p>
          <a:p>
            <a:pPr eaLnBrk="1" hangingPunct="1">
              <a:buFont typeface="Wingdings" pitchFamily="2" charset="2"/>
              <a:buNone/>
            </a:pPr>
            <a:r>
              <a:rPr lang="en-US" altLang="en-US" sz="3200">
                <a:latin typeface="SassoonCRInfant" pitchFamily="2" charset="0"/>
              </a:rPr>
              <a:t>		</a:t>
            </a:r>
            <a:r>
              <a:rPr lang="en-US" altLang="en-US" sz="3200" b="1">
                <a:latin typeface="SassoonCRInfant" pitchFamily="2" charset="0"/>
              </a:rPr>
              <a:t>This is </a:t>
            </a:r>
            <a:r>
              <a:rPr lang="en-US" altLang="en-US" sz="3200" b="1">
                <a:latin typeface="SassoonCRInfant" pitchFamily="2" charset="0"/>
                <a:sym typeface="Verdana Bold" charset="0"/>
              </a:rPr>
              <a:t>comprehending</a:t>
            </a:r>
            <a:endParaRPr lang="en-US" altLang="en-US" sz="3200" b="1">
              <a:latin typeface="SassoonCRInfant" pitchFamily="2" charset="0"/>
              <a:ea typeface="ヒラギノ角ゴ ProN W6" panose="020B0300000000000000" pitchFamily="34" charset="-128"/>
              <a:sym typeface="Verdana Bold" charset="0"/>
            </a:endParaRPr>
          </a:p>
        </p:txBody>
      </p:sp>
      <p:sp>
        <p:nvSpPr>
          <p:cNvPr id="35842" name="Rectangle 1">
            <a:extLst>
              <a:ext uri="{FF2B5EF4-FFF2-40B4-BE49-F238E27FC236}">
                <a16:creationId xmlns:a16="http://schemas.microsoft.com/office/drawing/2014/main" id="{737D4B3A-7F6E-5440-91D4-9C0378DF10AE}"/>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5843" name="Line 2">
            <a:extLst>
              <a:ext uri="{FF2B5EF4-FFF2-40B4-BE49-F238E27FC236}">
                <a16:creationId xmlns:a16="http://schemas.microsoft.com/office/drawing/2014/main" id="{B38E6DF6-6AD6-C147-B396-F5905A04B23A}"/>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44" name="Rectangle 3">
            <a:extLst>
              <a:ext uri="{FF2B5EF4-FFF2-40B4-BE49-F238E27FC236}">
                <a16:creationId xmlns:a16="http://schemas.microsoft.com/office/drawing/2014/main" id="{DFB4D647-15CD-C842-9E33-81F716D9B39F}"/>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5845" name="Rectangle 4">
            <a:extLst>
              <a:ext uri="{FF2B5EF4-FFF2-40B4-BE49-F238E27FC236}">
                <a16:creationId xmlns:a16="http://schemas.microsoft.com/office/drawing/2014/main" id="{74D5BB53-E4FC-554D-B53B-1E6DC56AE29C}"/>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5846" name="Rectangle 6">
            <a:extLst>
              <a:ext uri="{FF2B5EF4-FFF2-40B4-BE49-F238E27FC236}">
                <a16:creationId xmlns:a16="http://schemas.microsoft.com/office/drawing/2014/main" id="{6C078FD5-5F35-A543-B47A-B995BD0563A1}"/>
              </a:ext>
            </a:extLst>
          </p:cNvPr>
          <p:cNvSpPr>
            <a:spLocks noChangeArrowheads="1"/>
          </p:cNvSpPr>
          <p:nvPr>
            <p:ph type="title"/>
          </p:nvPr>
        </p:nvSpPr>
        <p:spPr>
          <a:xfrm>
            <a:off x="2174875" y="0"/>
            <a:ext cx="8229600" cy="1417638"/>
          </a:xfrm>
        </p:spPr>
        <p:txBody>
          <a:bodyPr rIns="132080"/>
          <a:lstStyle/>
          <a:p>
            <a:pPr indent="0" eaLnBrk="1" hangingPunct="1"/>
            <a:r>
              <a:rPr lang="en-US" altLang="en-US">
                <a:latin typeface="SassoonCRInfant" pitchFamily="2" charset="0"/>
              </a:rPr>
              <a:t>How does it work?</a:t>
            </a:r>
          </a:p>
        </p:txBody>
      </p:sp>
      <p:pic>
        <p:nvPicPr>
          <p:cNvPr id="35847" name="Picture 8">
            <a:extLst>
              <a:ext uri="{FF2B5EF4-FFF2-40B4-BE49-F238E27FC236}">
                <a16:creationId xmlns:a16="http://schemas.microsoft.com/office/drawing/2014/main" id="{51EB354D-A971-F045-979C-AC556C85DE7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9438" y="4357688"/>
            <a:ext cx="1893887"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3B632945.wav">
            <a:hlinkClick r:id="" action="ppaction://media"/>
            <a:extLst>
              <a:ext uri="{FF2B5EF4-FFF2-40B4-BE49-F238E27FC236}">
                <a16:creationId xmlns:a16="http://schemas.microsoft.com/office/drawing/2014/main" id="{E6D815E8-2579-5143-BF08-FFB3968536FF}"/>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1"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1741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3BEDA435-9026-B046-A187-3491C243597E}"/>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7890" name="Line 2">
            <a:extLst>
              <a:ext uri="{FF2B5EF4-FFF2-40B4-BE49-F238E27FC236}">
                <a16:creationId xmlns:a16="http://schemas.microsoft.com/office/drawing/2014/main" id="{D9E5C2C1-D1D8-9B4D-AC5A-00EA877E9A70}"/>
              </a:ext>
            </a:extLst>
          </p:cNvPr>
          <p:cNvSpPr>
            <a:spLocks noChangeShapeType="1"/>
          </p:cNvSpPr>
          <p:nvPr/>
        </p:nvSpPr>
        <p:spPr bwMode="auto">
          <a:xfrm>
            <a:off x="457200" y="981075"/>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891" name="Rectangle 3">
            <a:extLst>
              <a:ext uri="{FF2B5EF4-FFF2-40B4-BE49-F238E27FC236}">
                <a16:creationId xmlns:a16="http://schemas.microsoft.com/office/drawing/2014/main" id="{7D63AF1B-BA9B-974A-92F4-C21A96388AD5}"/>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7892" name="Rectangle 4">
            <a:extLst>
              <a:ext uri="{FF2B5EF4-FFF2-40B4-BE49-F238E27FC236}">
                <a16:creationId xmlns:a16="http://schemas.microsoft.com/office/drawing/2014/main" id="{CFF25232-17E9-CA4E-BEEA-74A22EABC604}"/>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7893" name="Rectangle 5">
            <a:extLst>
              <a:ext uri="{FF2B5EF4-FFF2-40B4-BE49-F238E27FC236}">
                <a16:creationId xmlns:a16="http://schemas.microsoft.com/office/drawing/2014/main" id="{213A2118-1986-D247-927D-3D5C29AEEC26}"/>
              </a:ext>
            </a:extLst>
          </p:cNvPr>
          <p:cNvSpPr>
            <a:spLocks noChangeArrowheads="1"/>
          </p:cNvSpPr>
          <p:nvPr>
            <p:ph type="title"/>
          </p:nvPr>
        </p:nvSpPr>
        <p:spPr>
          <a:xfrm>
            <a:off x="2268538" y="-458788"/>
            <a:ext cx="4762500" cy="1417638"/>
          </a:xfrm>
        </p:spPr>
        <p:txBody>
          <a:bodyPr rIns="132080"/>
          <a:lstStyle/>
          <a:p>
            <a:pPr indent="0" eaLnBrk="1" hangingPunct="1"/>
            <a:r>
              <a:rPr lang="en-US" altLang="en-US">
                <a:latin typeface="SassoonCRInfant" pitchFamily="2" charset="0"/>
              </a:rPr>
              <a:t>Learning the code</a:t>
            </a:r>
          </a:p>
        </p:txBody>
      </p:sp>
      <p:sp>
        <p:nvSpPr>
          <p:cNvPr id="37894" name="Rectangle 6">
            <a:extLst>
              <a:ext uri="{FF2B5EF4-FFF2-40B4-BE49-F238E27FC236}">
                <a16:creationId xmlns:a16="http://schemas.microsoft.com/office/drawing/2014/main" id="{99FB382F-0078-0E42-9235-11384DADE6F6}"/>
              </a:ext>
            </a:extLst>
          </p:cNvPr>
          <p:cNvSpPr>
            <a:spLocks noChangeArrowheads="1"/>
          </p:cNvSpPr>
          <p:nvPr>
            <p:ph type="body" idx="1"/>
          </p:nvPr>
        </p:nvSpPr>
        <p:spPr>
          <a:xfrm>
            <a:off x="515938" y="981075"/>
            <a:ext cx="8229600" cy="5257800"/>
          </a:xfrm>
        </p:spPr>
        <p:txBody>
          <a:bodyPr rIns="132080"/>
          <a:lstStyle/>
          <a:p>
            <a:pPr algn="ctr" eaLnBrk="1" hangingPunct="1">
              <a:buFont typeface="Wingdings" pitchFamily="2" charset="2"/>
              <a:buNone/>
            </a:pPr>
            <a:r>
              <a:rPr lang="en-US" altLang="en-US">
                <a:latin typeface="SassoonCRInfant" pitchFamily="2" charset="0"/>
              </a:rPr>
              <a:t>       Children learn a simple code first – pure sounds. Please subscribe to the Ruth Miskin YouTube channel to listen to how these sounds are spoken or click the link below.</a:t>
            </a:r>
          </a:p>
        </p:txBody>
      </p:sp>
      <p:pic>
        <p:nvPicPr>
          <p:cNvPr id="37895" name="Picture 8">
            <a:extLst>
              <a:ext uri="{FF2B5EF4-FFF2-40B4-BE49-F238E27FC236}">
                <a16:creationId xmlns:a16="http://schemas.microsoft.com/office/drawing/2014/main" id="{66148E53-7B6E-2E49-B581-40047BF6135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438" y="2852738"/>
            <a:ext cx="45831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6" name="Rectangle 1">
            <a:extLst>
              <a:ext uri="{FF2B5EF4-FFF2-40B4-BE49-F238E27FC236}">
                <a16:creationId xmlns:a16="http://schemas.microsoft.com/office/drawing/2014/main" id="{2E827063-4FD9-1D40-A7F3-BA132EDF09B4}"/>
              </a:ext>
            </a:extLst>
          </p:cNvPr>
          <p:cNvSpPr>
            <a:spLocks noChangeArrowheads="1"/>
          </p:cNvSpPr>
          <p:nvPr/>
        </p:nvSpPr>
        <p:spPr bwMode="auto">
          <a:xfrm>
            <a:off x="2495550" y="5724525"/>
            <a:ext cx="457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r>
              <a:rPr lang="en-GB" altLang="en-US" sz="2400">
                <a:solidFill>
                  <a:srgbClr val="000000"/>
                </a:solidFill>
                <a:latin typeface="Arial" panose="020B0604020202020204" pitchFamily="34" charset="0"/>
                <a:sym typeface="Arial" panose="020B0604020202020204" pitchFamily="34" charset="0"/>
                <a:hlinkClick r:id="rId6"/>
              </a:rPr>
              <a:t>https://www.youtube.com/watch?v=TkXcabDUg7Q</a:t>
            </a:r>
            <a:endParaRPr lang="en-GB" altLang="en-US" sz="2400">
              <a:solidFill>
                <a:srgbClr val="000000"/>
              </a:solidFill>
              <a:latin typeface="Arial" panose="020B0604020202020204" pitchFamily="34" charset="0"/>
              <a:sym typeface="Arial" panose="020B0604020202020204" pitchFamily="34" charset="0"/>
            </a:endParaRPr>
          </a:p>
        </p:txBody>
      </p:sp>
      <p:pic>
        <p:nvPicPr>
          <p:cNvPr id="2" name="11392961.wav">
            <a:hlinkClick r:id="" action="ppaction://media"/>
            <a:extLst>
              <a:ext uri="{FF2B5EF4-FFF2-40B4-BE49-F238E27FC236}">
                <a16:creationId xmlns:a16="http://schemas.microsoft.com/office/drawing/2014/main" id="{948A45FA-EE05-0747-830B-624F0C991A30}"/>
              </a:ext>
            </a:extLst>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5412FD9A-E8F1-7C48-85C0-E1BF6524C855}"/>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9938" name="Line 2">
            <a:extLst>
              <a:ext uri="{FF2B5EF4-FFF2-40B4-BE49-F238E27FC236}">
                <a16:creationId xmlns:a16="http://schemas.microsoft.com/office/drawing/2014/main" id="{EDA29B29-D857-094B-8D3F-C69BD06B7FDE}"/>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39" name="Rectangle 3">
            <a:extLst>
              <a:ext uri="{FF2B5EF4-FFF2-40B4-BE49-F238E27FC236}">
                <a16:creationId xmlns:a16="http://schemas.microsoft.com/office/drawing/2014/main" id="{A8BC12D9-07FD-B846-BFD1-239F0B1CD9FE}"/>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9940" name="Rectangle 4">
            <a:extLst>
              <a:ext uri="{FF2B5EF4-FFF2-40B4-BE49-F238E27FC236}">
                <a16:creationId xmlns:a16="http://schemas.microsoft.com/office/drawing/2014/main" id="{06D03CF2-03B9-CD41-9A0E-2D310364AC5B}"/>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9941" name="Rectangle 5">
            <a:extLst>
              <a:ext uri="{FF2B5EF4-FFF2-40B4-BE49-F238E27FC236}">
                <a16:creationId xmlns:a16="http://schemas.microsoft.com/office/drawing/2014/main" id="{20C3274F-EEAE-E441-98F4-F59B9AC2AF88}"/>
              </a:ext>
            </a:extLst>
          </p:cNvPr>
          <p:cNvSpPr>
            <a:spLocks noChangeArrowheads="1"/>
          </p:cNvSpPr>
          <p:nvPr>
            <p:ph type="title"/>
          </p:nvPr>
        </p:nvSpPr>
        <p:spPr/>
        <p:txBody>
          <a:bodyPr rIns="132080"/>
          <a:lstStyle/>
          <a:p>
            <a:pPr indent="0" eaLnBrk="1" hangingPunct="1"/>
            <a:r>
              <a:rPr lang="en-US" altLang="en-US">
                <a:latin typeface="SassoonCRInfant" pitchFamily="2" charset="0"/>
              </a:rPr>
              <a:t>Fred...</a:t>
            </a:r>
          </a:p>
        </p:txBody>
      </p:sp>
      <p:sp>
        <p:nvSpPr>
          <p:cNvPr id="39942" name="Rectangle 6">
            <a:extLst>
              <a:ext uri="{FF2B5EF4-FFF2-40B4-BE49-F238E27FC236}">
                <a16:creationId xmlns:a16="http://schemas.microsoft.com/office/drawing/2014/main" id="{DE5991AC-3917-7D4B-8BB6-484139A54564}"/>
              </a:ext>
            </a:extLst>
          </p:cNvPr>
          <p:cNvSpPr>
            <a:spLocks noChangeArrowheads="1"/>
          </p:cNvSpPr>
          <p:nvPr>
            <p:ph type="body" idx="1"/>
          </p:nvPr>
        </p:nvSpPr>
        <p:spPr/>
        <p:txBody>
          <a:bodyPr rIns="132080"/>
          <a:lstStyle/>
          <a:p>
            <a:pPr eaLnBrk="1" hangingPunct="1"/>
            <a:r>
              <a:rPr lang="en-US" altLang="en-US" sz="3600">
                <a:latin typeface="SassoonCRInfant" pitchFamily="2" charset="0"/>
              </a:rPr>
              <a:t>Fred helps children learn to read </a:t>
            </a:r>
          </a:p>
          <a:p>
            <a:pPr eaLnBrk="1" hangingPunct="1"/>
            <a:endParaRPr lang="en-US" altLang="en-US" sz="3600">
              <a:latin typeface="SassoonCRInfant" pitchFamily="2" charset="0"/>
            </a:endParaRPr>
          </a:p>
          <a:p>
            <a:pPr eaLnBrk="1" hangingPunct="1">
              <a:buFont typeface="Wingdings" pitchFamily="2" charset="2"/>
              <a:buNone/>
            </a:pPr>
            <a:r>
              <a:rPr lang="en-US" altLang="en-US" sz="3600">
                <a:solidFill>
                  <a:srgbClr val="0070C0"/>
                </a:solidFill>
                <a:latin typeface="SassoonCRInfant" pitchFamily="2" charset="0"/>
              </a:rPr>
              <a:t>Fred can </a:t>
            </a:r>
            <a:r>
              <a:rPr lang="en-US" altLang="en-US" sz="3600">
                <a:solidFill>
                  <a:srgbClr val="0070C0"/>
                </a:solidFill>
                <a:latin typeface="SassoonCRInfant" pitchFamily="2" charset="0"/>
                <a:sym typeface="Verdana Italic" charset="0"/>
              </a:rPr>
              <a:t>only </a:t>
            </a:r>
            <a:r>
              <a:rPr lang="en-US" altLang="en-US" sz="3600">
                <a:solidFill>
                  <a:srgbClr val="0070C0"/>
                </a:solidFill>
                <a:latin typeface="SassoonCRInfant" pitchFamily="2" charset="0"/>
              </a:rPr>
              <a:t>talk in sounds...</a:t>
            </a:r>
          </a:p>
          <a:p>
            <a:pPr eaLnBrk="1" hangingPunct="1">
              <a:buFont typeface="Wingdings" pitchFamily="2" charset="2"/>
              <a:buNone/>
            </a:pPr>
            <a:endParaRPr lang="en-US" altLang="en-US" sz="3200">
              <a:latin typeface="SassoonCRInfant" pitchFamily="2" charset="0"/>
            </a:endParaRPr>
          </a:p>
          <a:p>
            <a:pPr eaLnBrk="1" hangingPunct="1">
              <a:buFont typeface="Wingdings" pitchFamily="2" charset="2"/>
              <a:buNone/>
            </a:pPr>
            <a:r>
              <a:rPr lang="en-US" altLang="en-US" sz="3600">
                <a:latin typeface="SassoonCRInfant" pitchFamily="2" charset="0"/>
              </a:rPr>
              <a:t>(Fred can only say </a:t>
            </a:r>
            <a:r>
              <a:rPr lang="en-US" altLang="en-US" sz="3600">
                <a:latin typeface="SassoonCRInfant" pitchFamily="2" charset="0"/>
                <a:sym typeface="Verdana Italic" charset="0"/>
              </a:rPr>
              <a:t>c_a_t, </a:t>
            </a:r>
            <a:r>
              <a:rPr lang="en-US" altLang="en-US" sz="3600">
                <a:latin typeface="SassoonCRInfant" pitchFamily="2" charset="0"/>
              </a:rPr>
              <a:t>he can’t say </a:t>
            </a:r>
            <a:r>
              <a:rPr lang="en-US" altLang="en-US" sz="3600">
                <a:latin typeface="SassoonCRInfant" pitchFamily="2" charset="0"/>
                <a:sym typeface="Verdana Bold" charset="0"/>
              </a:rPr>
              <a:t>cat</a:t>
            </a:r>
            <a:r>
              <a:rPr lang="en-US" altLang="en-US" sz="3600">
                <a:latin typeface="SassoonCRInfant" pitchFamily="2" charset="0"/>
              </a:rPr>
              <a:t>)</a:t>
            </a:r>
          </a:p>
          <a:p>
            <a:pPr eaLnBrk="1" hangingPunct="1">
              <a:buFont typeface="Wingdings" pitchFamily="2" charset="2"/>
              <a:buNone/>
            </a:pPr>
            <a:endParaRPr lang="en-US" altLang="en-US" sz="3200">
              <a:latin typeface="SassoonCRInfant" pitchFamily="2" charset="0"/>
            </a:endParaRPr>
          </a:p>
          <a:p>
            <a:pPr eaLnBrk="1" hangingPunct="1">
              <a:buFont typeface="Wingdings" pitchFamily="2" charset="2"/>
              <a:buNone/>
            </a:pPr>
            <a:r>
              <a:rPr lang="en-US" altLang="en-US" sz="3600" b="1">
                <a:solidFill>
                  <a:srgbClr val="0070C0"/>
                </a:solidFill>
                <a:latin typeface="SassoonCRInfant" pitchFamily="2" charset="0"/>
              </a:rPr>
              <a:t>We call this </a:t>
            </a:r>
            <a:r>
              <a:rPr lang="en-US" altLang="en-US" sz="3600" b="1">
                <a:solidFill>
                  <a:srgbClr val="0070C0"/>
                </a:solidFill>
                <a:latin typeface="SassoonCRInfant" pitchFamily="2" charset="0"/>
                <a:sym typeface="Verdana Italic" charset="0"/>
              </a:rPr>
              <a:t>Fred Talk</a:t>
            </a:r>
          </a:p>
        </p:txBody>
      </p:sp>
      <p:pic>
        <p:nvPicPr>
          <p:cNvPr id="39943" name="Picture 8">
            <a:extLst>
              <a:ext uri="{FF2B5EF4-FFF2-40B4-BE49-F238E27FC236}">
                <a16:creationId xmlns:a16="http://schemas.microsoft.com/office/drawing/2014/main" id="{2D706256-D607-2F46-B406-3D75918C8F5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
            <a:off x="2528888" y="409575"/>
            <a:ext cx="1990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41D02976.wav">
            <a:hlinkClick r:id="" action="ppaction://media"/>
            <a:extLst>
              <a:ext uri="{FF2B5EF4-FFF2-40B4-BE49-F238E27FC236}">
                <a16:creationId xmlns:a16="http://schemas.microsoft.com/office/drawing/2014/main" id="{10798E46-0C1D-0C4D-88D0-CA3EACBF8A4E}"/>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4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99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3994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1" name="Rectangle 7">
            <a:extLst>
              <a:ext uri="{FF2B5EF4-FFF2-40B4-BE49-F238E27FC236}">
                <a16:creationId xmlns:a16="http://schemas.microsoft.com/office/drawing/2014/main" id="{D87C92E1-A5AC-B448-95E6-E333C8639913}"/>
              </a:ext>
            </a:extLst>
          </p:cNvPr>
          <p:cNvSpPr>
            <a:spLocks noChangeArrowheads="1"/>
          </p:cNvSpPr>
          <p:nvPr>
            <p:ph type="body" idx="1"/>
          </p:nvPr>
        </p:nvSpPr>
        <p:spPr>
          <a:xfrm>
            <a:off x="417513" y="1571625"/>
            <a:ext cx="8229600" cy="5286375"/>
          </a:xfrm>
        </p:spPr>
        <p:txBody>
          <a:bodyPr rIns="132080"/>
          <a:lstStyle/>
          <a:p>
            <a:pPr eaLnBrk="1" hangingPunct="1">
              <a:buFont typeface="Wingdings" pitchFamily="2" charset="2"/>
              <a:buNone/>
            </a:pPr>
            <a:endParaRPr lang="en-US" altLang="en-US" sz="3600">
              <a:latin typeface="SassoonCRInfant" pitchFamily="2" charset="0"/>
            </a:endParaRPr>
          </a:p>
          <a:p>
            <a:pPr eaLnBrk="1" hangingPunct="1"/>
            <a:r>
              <a:rPr lang="en-US" altLang="en-US" sz="3600">
                <a:latin typeface="SassoonCRInfant" pitchFamily="2" charset="0"/>
              </a:rPr>
              <a:t>If children understand Fred they can </a:t>
            </a:r>
            <a:r>
              <a:rPr lang="en-US" altLang="en-US" sz="3600">
                <a:latin typeface="SassoonCRInfant" pitchFamily="2" charset="0"/>
                <a:sym typeface="Verdana Italic" charset="0"/>
              </a:rPr>
              <a:t>blend</a:t>
            </a:r>
            <a:r>
              <a:rPr lang="en-US" altLang="en-US" sz="3600">
                <a:latin typeface="SassoonCRInfant" pitchFamily="2" charset="0"/>
              </a:rPr>
              <a:t> orally</a:t>
            </a:r>
          </a:p>
          <a:p>
            <a:pPr eaLnBrk="1" hangingPunct="1">
              <a:buFont typeface="Wingdings" pitchFamily="2" charset="2"/>
              <a:buNone/>
            </a:pPr>
            <a:endParaRPr lang="en-US" altLang="en-US" sz="3600">
              <a:latin typeface="SassoonCRInfant" pitchFamily="2" charset="0"/>
              <a:sym typeface="Verdana Italic" charset="0"/>
            </a:endParaRPr>
          </a:p>
          <a:p>
            <a:pPr eaLnBrk="1" hangingPunct="1">
              <a:buFont typeface="Wingdings" pitchFamily="2" charset="2"/>
              <a:buNone/>
            </a:pPr>
            <a:r>
              <a:rPr lang="en-US" altLang="en-US" sz="3600">
                <a:latin typeface="SassoonCRInfant" pitchFamily="2" charset="0"/>
                <a:sym typeface="Verdana Italic" charset="0"/>
              </a:rPr>
              <a:t>	Blending is needed for reading</a:t>
            </a:r>
          </a:p>
        </p:txBody>
      </p:sp>
      <p:sp>
        <p:nvSpPr>
          <p:cNvPr id="41986" name="Rectangle 1">
            <a:extLst>
              <a:ext uri="{FF2B5EF4-FFF2-40B4-BE49-F238E27FC236}">
                <a16:creationId xmlns:a16="http://schemas.microsoft.com/office/drawing/2014/main" id="{55A534F1-08E6-5F4D-9323-900FD9429078}"/>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1987" name="Line 2">
            <a:extLst>
              <a:ext uri="{FF2B5EF4-FFF2-40B4-BE49-F238E27FC236}">
                <a16:creationId xmlns:a16="http://schemas.microsoft.com/office/drawing/2014/main" id="{4E5E1BDE-1E1E-5345-92F7-5C21A290AF24}"/>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988" name="Rectangle 3">
            <a:extLst>
              <a:ext uri="{FF2B5EF4-FFF2-40B4-BE49-F238E27FC236}">
                <a16:creationId xmlns:a16="http://schemas.microsoft.com/office/drawing/2014/main" id="{9905256A-ECB2-DE43-A947-5FEBFB252074}"/>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1989" name="Rectangle 4">
            <a:extLst>
              <a:ext uri="{FF2B5EF4-FFF2-40B4-BE49-F238E27FC236}">
                <a16:creationId xmlns:a16="http://schemas.microsoft.com/office/drawing/2014/main" id="{6788EA37-8024-9E4C-A905-153CEE671420}"/>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pic>
        <p:nvPicPr>
          <p:cNvPr id="41990" name="Picture 8">
            <a:extLst>
              <a:ext uri="{FF2B5EF4-FFF2-40B4-BE49-F238E27FC236}">
                <a16:creationId xmlns:a16="http://schemas.microsoft.com/office/drawing/2014/main" id="{DFB20228-FAC9-DD49-9745-7A3A654A814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0000">
            <a:off x="3902075" y="336550"/>
            <a:ext cx="19907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9">
            <a:extLst>
              <a:ext uri="{FF2B5EF4-FFF2-40B4-BE49-F238E27FC236}">
                <a16:creationId xmlns:a16="http://schemas.microsoft.com/office/drawing/2014/main" id="{F49071A6-4D24-E047-80D5-80AF10781081}"/>
              </a:ext>
            </a:extLst>
          </p:cNvPr>
          <p:cNvSpPr>
            <a:spLocks noChangeArrowheads="1"/>
          </p:cNvSpPr>
          <p:nvPr>
            <p:ph type="title"/>
          </p:nvPr>
        </p:nvSpPr>
        <p:spPr>
          <a:xfrm>
            <a:off x="428625" y="0"/>
            <a:ext cx="8229600" cy="1354138"/>
          </a:xfrm>
        </p:spPr>
        <p:txBody>
          <a:bodyPr rIns="132080"/>
          <a:lstStyle/>
          <a:p>
            <a:pPr indent="0" eaLnBrk="1" hangingPunct="1"/>
            <a:r>
              <a:rPr lang="en-US" altLang="en-US">
                <a:latin typeface="SassoonCRInfant" pitchFamily="2" charset="0"/>
              </a:rPr>
              <a:t>Fred...</a:t>
            </a:r>
          </a:p>
        </p:txBody>
      </p:sp>
      <p:pic>
        <p:nvPicPr>
          <p:cNvPr id="2" name="B26D2976.wav">
            <a:hlinkClick r:id="" action="ppaction://media"/>
            <a:extLst>
              <a:ext uri="{FF2B5EF4-FFF2-40B4-BE49-F238E27FC236}">
                <a16:creationId xmlns:a16="http://schemas.microsoft.com/office/drawing/2014/main" id="{EE48572C-A342-A845-9856-55FE4C589232}"/>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419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271E8E9B-FF50-1642-AE9A-8548898AE265}"/>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4034" name="Line 2">
            <a:extLst>
              <a:ext uri="{FF2B5EF4-FFF2-40B4-BE49-F238E27FC236}">
                <a16:creationId xmlns:a16="http://schemas.microsoft.com/office/drawing/2014/main" id="{1443C6A8-AE18-6C47-8C62-83B2C85119DD}"/>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4035" name="Rectangle 3">
            <a:extLst>
              <a:ext uri="{FF2B5EF4-FFF2-40B4-BE49-F238E27FC236}">
                <a16:creationId xmlns:a16="http://schemas.microsoft.com/office/drawing/2014/main" id="{8C78D5D3-0193-FF48-A9E3-635A0352EEDF}"/>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4036" name="Rectangle 4">
            <a:extLst>
              <a:ext uri="{FF2B5EF4-FFF2-40B4-BE49-F238E27FC236}">
                <a16:creationId xmlns:a16="http://schemas.microsoft.com/office/drawing/2014/main" id="{4DBFF299-91E3-C64A-9DAA-7C27C8A88D58}"/>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pic>
        <p:nvPicPr>
          <p:cNvPr id="44037" name="Picture 5">
            <a:extLst>
              <a:ext uri="{FF2B5EF4-FFF2-40B4-BE49-F238E27FC236}">
                <a16:creationId xmlns:a16="http://schemas.microsoft.com/office/drawing/2014/main" id="{078D0494-263E-A047-AB85-BE6D9D1B149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1893888"/>
            <a:ext cx="7921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8" name="Rectangle 6">
            <a:extLst>
              <a:ext uri="{FF2B5EF4-FFF2-40B4-BE49-F238E27FC236}">
                <a16:creationId xmlns:a16="http://schemas.microsoft.com/office/drawing/2014/main" id="{DBBD1EDC-574E-1C44-A064-6B65F4A6D521}"/>
              </a:ext>
            </a:extLst>
          </p:cNvPr>
          <p:cNvSpPr>
            <a:spLocks noChangeArrowheads="1"/>
          </p:cNvSpPr>
          <p:nvPr>
            <p:ph type="title"/>
          </p:nvPr>
        </p:nvSpPr>
        <p:spPr/>
        <p:txBody>
          <a:bodyPr rIns="132080"/>
          <a:lstStyle/>
          <a:p>
            <a:pPr indent="0" eaLnBrk="1" hangingPunct="1"/>
            <a:r>
              <a:rPr lang="en-US" altLang="en-US">
                <a:latin typeface="SassoonCRInfant" pitchFamily="2" charset="0"/>
              </a:rPr>
              <a:t>Storybooks and Get Writing Books</a:t>
            </a:r>
          </a:p>
        </p:txBody>
      </p:sp>
      <p:grpSp>
        <p:nvGrpSpPr>
          <p:cNvPr id="44039" name="Group 15">
            <a:extLst>
              <a:ext uri="{FF2B5EF4-FFF2-40B4-BE49-F238E27FC236}">
                <a16:creationId xmlns:a16="http://schemas.microsoft.com/office/drawing/2014/main" id="{DA779DCC-0BAC-2047-8931-2244878F75F2}"/>
              </a:ext>
            </a:extLst>
          </p:cNvPr>
          <p:cNvGrpSpPr>
            <a:grpSpLocks/>
          </p:cNvGrpSpPr>
          <p:nvPr/>
        </p:nvGrpSpPr>
        <p:grpSpPr bwMode="auto">
          <a:xfrm>
            <a:off x="3851275" y="2492375"/>
            <a:ext cx="1619250" cy="1090613"/>
            <a:chOff x="0" y="0"/>
            <a:chExt cx="1019" cy="687"/>
          </a:xfrm>
        </p:grpSpPr>
        <p:pic>
          <p:nvPicPr>
            <p:cNvPr id="44098" name="Picture 8">
              <a:extLst>
                <a:ext uri="{FF2B5EF4-FFF2-40B4-BE49-F238E27FC236}">
                  <a16:creationId xmlns:a16="http://schemas.microsoft.com/office/drawing/2014/main" id="{9EEB3AB0-E9A9-0A4A-AC17-E8E1B0E2A3C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 y="0"/>
              <a:ext cx="28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9" name="Picture 9">
              <a:extLst>
                <a:ext uri="{FF2B5EF4-FFF2-40B4-BE49-F238E27FC236}">
                  <a16:creationId xmlns:a16="http://schemas.microsoft.com/office/drawing/2014/main" id="{ECAEE1C4-6675-2A45-A89D-A38EEFBC0D2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 y="0"/>
              <a:ext cx="480" cy="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0" name="Picture 10">
              <a:extLst>
                <a:ext uri="{FF2B5EF4-FFF2-40B4-BE49-F238E27FC236}">
                  <a16:creationId xmlns:a16="http://schemas.microsoft.com/office/drawing/2014/main" id="{335E41DF-7E9B-6540-AC15-109BF7BD1CC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 y="105"/>
              <a:ext cx="28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1" name="Picture 11">
              <a:extLst>
                <a:ext uri="{FF2B5EF4-FFF2-40B4-BE49-F238E27FC236}">
                  <a16:creationId xmlns:a16="http://schemas.microsoft.com/office/drawing/2014/main" id="{63FD9FF0-7EA4-C843-9E40-861FF151E7D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 y="211"/>
              <a:ext cx="28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2" name="Picture 12">
              <a:extLst>
                <a:ext uri="{FF2B5EF4-FFF2-40B4-BE49-F238E27FC236}">
                  <a16:creationId xmlns:a16="http://schemas.microsoft.com/office/drawing/2014/main" id="{B2D284E4-1C4B-E240-8904-F7F9BEB173B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 y="317"/>
              <a:ext cx="289" cy="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3" name="Picture 13">
              <a:extLst>
                <a:ext uri="{FF2B5EF4-FFF2-40B4-BE49-F238E27FC236}">
                  <a16:creationId xmlns:a16="http://schemas.microsoft.com/office/drawing/2014/main" id="{2E3A5357-96B1-5A4F-AD66-6DE414D8E0A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 y="158"/>
              <a:ext cx="323"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104" name="Picture 14">
              <a:extLst>
                <a:ext uri="{FF2B5EF4-FFF2-40B4-BE49-F238E27FC236}">
                  <a16:creationId xmlns:a16="http://schemas.microsoft.com/office/drawing/2014/main" id="{1A0FB54B-A72D-A74E-9AAC-57D43A267977}"/>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11"/>
              <a:ext cx="325"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0" name="Group 26">
            <a:extLst>
              <a:ext uri="{FF2B5EF4-FFF2-40B4-BE49-F238E27FC236}">
                <a16:creationId xmlns:a16="http://schemas.microsoft.com/office/drawing/2014/main" id="{1DCEC502-0C16-0D40-9D2E-88E49A1E7676}"/>
              </a:ext>
            </a:extLst>
          </p:cNvPr>
          <p:cNvGrpSpPr>
            <a:grpSpLocks/>
          </p:cNvGrpSpPr>
          <p:nvPr/>
        </p:nvGrpSpPr>
        <p:grpSpPr bwMode="auto">
          <a:xfrm>
            <a:off x="5219700" y="1700213"/>
            <a:ext cx="1928813" cy="1181100"/>
            <a:chOff x="0" y="0"/>
            <a:chExt cx="1215" cy="744"/>
          </a:xfrm>
        </p:grpSpPr>
        <p:pic>
          <p:nvPicPr>
            <p:cNvPr id="44088" name="Picture 16">
              <a:extLst>
                <a:ext uri="{FF2B5EF4-FFF2-40B4-BE49-F238E27FC236}">
                  <a16:creationId xmlns:a16="http://schemas.microsoft.com/office/drawing/2014/main" id="{E7104DB8-5498-9944-9411-0D17C68DD428}"/>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 y="41"/>
              <a:ext cx="35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9" name="Picture 17">
              <a:extLst>
                <a:ext uri="{FF2B5EF4-FFF2-40B4-BE49-F238E27FC236}">
                  <a16:creationId xmlns:a16="http://schemas.microsoft.com/office/drawing/2014/main" id="{9AC31D9B-F6A8-9949-B905-B431AA968EF2}"/>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0" y="123"/>
              <a:ext cx="332"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0" name="Picture 18">
              <a:extLst>
                <a:ext uri="{FF2B5EF4-FFF2-40B4-BE49-F238E27FC236}">
                  <a16:creationId xmlns:a16="http://schemas.microsoft.com/office/drawing/2014/main" id="{3307ADCD-C8D7-E34D-8934-662AE5FADC2F}"/>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 y="330"/>
              <a:ext cx="39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1" name="Picture 19">
              <a:extLst>
                <a:ext uri="{FF2B5EF4-FFF2-40B4-BE49-F238E27FC236}">
                  <a16:creationId xmlns:a16="http://schemas.microsoft.com/office/drawing/2014/main" id="{F6123473-097A-CB42-A74E-3444E7A2AEF9}"/>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7" y="413"/>
              <a:ext cx="35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2" name="Picture 20">
              <a:extLst>
                <a:ext uri="{FF2B5EF4-FFF2-40B4-BE49-F238E27FC236}">
                  <a16:creationId xmlns:a16="http://schemas.microsoft.com/office/drawing/2014/main" id="{04CE7756-BB3B-3848-9945-035525EEED26}"/>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 y="330"/>
              <a:ext cx="25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3" name="Picture 21">
              <a:extLst>
                <a:ext uri="{FF2B5EF4-FFF2-40B4-BE49-F238E27FC236}">
                  <a16:creationId xmlns:a16="http://schemas.microsoft.com/office/drawing/2014/main" id="{D808D774-8435-6E44-9240-EB630D33946A}"/>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7" y="496"/>
              <a:ext cx="33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4" name="Picture 22">
              <a:extLst>
                <a:ext uri="{FF2B5EF4-FFF2-40B4-BE49-F238E27FC236}">
                  <a16:creationId xmlns:a16="http://schemas.microsoft.com/office/drawing/2014/main" id="{54A1BFD0-59F3-B446-92DB-6E07779993F4}"/>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4" y="165"/>
              <a:ext cx="35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5" name="Picture 23">
              <a:extLst>
                <a:ext uri="{FF2B5EF4-FFF2-40B4-BE49-F238E27FC236}">
                  <a16:creationId xmlns:a16="http://schemas.microsoft.com/office/drawing/2014/main" id="{E7D1AE63-BFD9-754C-9607-484F2924A4E6}"/>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82"/>
              <a:ext cx="33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6" name="Picture 24">
              <a:extLst>
                <a:ext uri="{FF2B5EF4-FFF2-40B4-BE49-F238E27FC236}">
                  <a16:creationId xmlns:a16="http://schemas.microsoft.com/office/drawing/2014/main" id="{25C0FAE2-3697-DF41-89D8-F74BD45EA16A}"/>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4" y="0"/>
              <a:ext cx="390"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97" name="Picture 25">
              <a:extLst>
                <a:ext uri="{FF2B5EF4-FFF2-40B4-BE49-F238E27FC236}">
                  <a16:creationId xmlns:a16="http://schemas.microsoft.com/office/drawing/2014/main" id="{A98A62D3-22A7-134E-9C76-F849F18094C8}"/>
                </a:ext>
              </a:extLst>
            </p:cNvPr>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5" y="45"/>
              <a:ext cx="450"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1" name="Group 35">
            <a:extLst>
              <a:ext uri="{FF2B5EF4-FFF2-40B4-BE49-F238E27FC236}">
                <a16:creationId xmlns:a16="http://schemas.microsoft.com/office/drawing/2014/main" id="{750CA392-C4E8-404C-8980-F4773EBD9071}"/>
              </a:ext>
            </a:extLst>
          </p:cNvPr>
          <p:cNvGrpSpPr>
            <a:grpSpLocks/>
          </p:cNvGrpSpPr>
          <p:nvPr/>
        </p:nvGrpSpPr>
        <p:grpSpPr bwMode="auto">
          <a:xfrm>
            <a:off x="6889750" y="2501900"/>
            <a:ext cx="2003425" cy="1143000"/>
            <a:chOff x="0" y="0"/>
            <a:chExt cx="1261" cy="719"/>
          </a:xfrm>
        </p:grpSpPr>
        <p:pic>
          <p:nvPicPr>
            <p:cNvPr id="44080" name="Picture 27">
              <a:extLst>
                <a:ext uri="{FF2B5EF4-FFF2-40B4-BE49-F238E27FC236}">
                  <a16:creationId xmlns:a16="http://schemas.microsoft.com/office/drawing/2014/main" id="{8B06F8D3-AA27-354E-A73B-37969394B9B8}"/>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135"/>
              <a:ext cx="3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1" name="Picture 28">
              <a:extLst>
                <a:ext uri="{FF2B5EF4-FFF2-40B4-BE49-F238E27FC236}">
                  <a16:creationId xmlns:a16="http://schemas.microsoft.com/office/drawing/2014/main" id="{19E96548-AD5F-5441-A95F-4E154A9341B1}"/>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4" y="90"/>
              <a:ext cx="347"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2" name="Picture 29">
              <a:extLst>
                <a:ext uri="{FF2B5EF4-FFF2-40B4-BE49-F238E27FC236}">
                  <a16:creationId xmlns:a16="http://schemas.microsoft.com/office/drawing/2014/main" id="{8A79ED73-FE30-A24B-9DF4-427729676018}"/>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5" y="0"/>
              <a:ext cx="406"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3" name="Picture 30">
              <a:extLst>
                <a:ext uri="{FF2B5EF4-FFF2-40B4-BE49-F238E27FC236}">
                  <a16:creationId xmlns:a16="http://schemas.microsoft.com/office/drawing/2014/main" id="{8FAD0C48-76AE-8249-9D9D-B24818C85CF1}"/>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01" y="225"/>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4" name="Picture 31">
              <a:extLst>
                <a:ext uri="{FF2B5EF4-FFF2-40B4-BE49-F238E27FC236}">
                  <a16:creationId xmlns:a16="http://schemas.microsoft.com/office/drawing/2014/main" id="{E69B6C78-39FA-1E4C-A35E-6DAF43654B48}"/>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 y="225"/>
              <a:ext cx="344"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5" name="Picture 32">
              <a:extLst>
                <a:ext uri="{FF2B5EF4-FFF2-40B4-BE49-F238E27FC236}">
                  <a16:creationId xmlns:a16="http://schemas.microsoft.com/office/drawing/2014/main" id="{65D4F3C1-88A8-6C4E-B0E6-56DC0784BAE1}"/>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4" y="315"/>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6" name="Picture 33">
              <a:extLst>
                <a:ext uri="{FF2B5EF4-FFF2-40B4-BE49-F238E27FC236}">
                  <a16:creationId xmlns:a16="http://schemas.microsoft.com/office/drawing/2014/main" id="{1AB8A5C6-F11A-5543-9A5D-55956091F97D}"/>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1" y="405"/>
              <a:ext cx="345"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87" name="Picture 34">
              <a:extLst>
                <a:ext uri="{FF2B5EF4-FFF2-40B4-BE49-F238E27FC236}">
                  <a16:creationId xmlns:a16="http://schemas.microsoft.com/office/drawing/2014/main" id="{952519D8-06DA-E441-BD35-3870039EC6D5}"/>
                </a:ext>
              </a:extLst>
            </p:cNvPr>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62" y="360"/>
              <a:ext cx="436"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2" name="Group 43">
            <a:extLst>
              <a:ext uri="{FF2B5EF4-FFF2-40B4-BE49-F238E27FC236}">
                <a16:creationId xmlns:a16="http://schemas.microsoft.com/office/drawing/2014/main" id="{2D7453AC-3788-0F4C-8CFD-21C431DC4C28}"/>
              </a:ext>
            </a:extLst>
          </p:cNvPr>
          <p:cNvGrpSpPr>
            <a:grpSpLocks/>
          </p:cNvGrpSpPr>
          <p:nvPr/>
        </p:nvGrpSpPr>
        <p:grpSpPr bwMode="auto">
          <a:xfrm>
            <a:off x="684213" y="4337050"/>
            <a:ext cx="1785937" cy="1322388"/>
            <a:chOff x="0" y="0"/>
            <a:chExt cx="1124" cy="833"/>
          </a:xfrm>
        </p:grpSpPr>
        <p:pic>
          <p:nvPicPr>
            <p:cNvPr id="44073" name="Picture 36">
              <a:extLst>
                <a:ext uri="{FF2B5EF4-FFF2-40B4-BE49-F238E27FC236}">
                  <a16:creationId xmlns:a16="http://schemas.microsoft.com/office/drawing/2014/main" id="{4B9BA7D4-C072-0C49-8F65-005B2D7E538A}"/>
                </a:ext>
              </a:extLst>
            </p:cNvPr>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5" y="379"/>
              <a:ext cx="535"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4" name="Picture 37">
              <a:extLst>
                <a:ext uri="{FF2B5EF4-FFF2-40B4-BE49-F238E27FC236}">
                  <a16:creationId xmlns:a16="http://schemas.microsoft.com/office/drawing/2014/main" id="{C4007F19-973A-F94E-AB1F-6AC84208D502}"/>
                </a:ext>
              </a:extLst>
            </p:cNvPr>
            <p:cNvPicPr>
              <a:picLocks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227"/>
              <a:ext cx="535"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5" name="Picture 38">
              <a:extLst>
                <a:ext uri="{FF2B5EF4-FFF2-40B4-BE49-F238E27FC236}">
                  <a16:creationId xmlns:a16="http://schemas.microsoft.com/office/drawing/2014/main" id="{8F93952C-2717-F042-B4B6-87181ED3187D}"/>
                </a:ext>
              </a:extLst>
            </p:cNvPr>
            <p:cNvPicPr>
              <a:picLocks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92" y="413"/>
              <a:ext cx="61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6" name="Picture 39">
              <a:extLst>
                <a:ext uri="{FF2B5EF4-FFF2-40B4-BE49-F238E27FC236}">
                  <a16:creationId xmlns:a16="http://schemas.microsoft.com/office/drawing/2014/main" id="{DF1BB391-04EC-7142-BB18-C17508DEEA7D}"/>
                </a:ext>
              </a:extLst>
            </p:cNvPr>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75" y="0"/>
              <a:ext cx="624"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7" name="Picture 40">
              <a:extLst>
                <a:ext uri="{FF2B5EF4-FFF2-40B4-BE49-F238E27FC236}">
                  <a16:creationId xmlns:a16="http://schemas.microsoft.com/office/drawing/2014/main" id="{0A929015-677E-5241-A6C4-95BDF34C5810}"/>
                </a:ext>
              </a:extLst>
            </p:cNvPr>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0" y="151"/>
              <a:ext cx="624"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8" name="Picture 41">
              <a:extLst>
                <a:ext uri="{FF2B5EF4-FFF2-40B4-BE49-F238E27FC236}">
                  <a16:creationId xmlns:a16="http://schemas.microsoft.com/office/drawing/2014/main" id="{AAEB643B-97B0-514C-92FF-673DD0F8F785}"/>
                </a:ext>
              </a:extLst>
            </p:cNvPr>
            <p:cNvPicPr>
              <a:picLocks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60" y="103"/>
              <a:ext cx="57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9" name="Picture 42">
              <a:extLst>
                <a:ext uri="{FF2B5EF4-FFF2-40B4-BE49-F238E27FC236}">
                  <a16:creationId xmlns:a16="http://schemas.microsoft.com/office/drawing/2014/main" id="{CD1BFF73-9D4A-F947-B7E7-D86722A5B8ED}"/>
                </a:ext>
              </a:extLst>
            </p:cNvPr>
            <p:cNvPicPr>
              <a:picLocks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75" y="303"/>
              <a:ext cx="61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3" name="Group 52">
            <a:extLst>
              <a:ext uri="{FF2B5EF4-FFF2-40B4-BE49-F238E27FC236}">
                <a16:creationId xmlns:a16="http://schemas.microsoft.com/office/drawing/2014/main" id="{B5072E3D-3D58-C246-8957-3C6A779F328A}"/>
              </a:ext>
            </a:extLst>
          </p:cNvPr>
          <p:cNvGrpSpPr>
            <a:grpSpLocks/>
          </p:cNvGrpSpPr>
          <p:nvPr/>
        </p:nvGrpSpPr>
        <p:grpSpPr bwMode="auto">
          <a:xfrm>
            <a:off x="3492500" y="4595813"/>
            <a:ext cx="2052638" cy="1143000"/>
            <a:chOff x="0" y="0"/>
            <a:chExt cx="1293" cy="720"/>
          </a:xfrm>
        </p:grpSpPr>
        <p:pic>
          <p:nvPicPr>
            <p:cNvPr id="44065" name="Picture 44">
              <a:extLst>
                <a:ext uri="{FF2B5EF4-FFF2-40B4-BE49-F238E27FC236}">
                  <a16:creationId xmlns:a16="http://schemas.microsoft.com/office/drawing/2014/main" id="{69678CEB-4786-6D4C-8C35-202F11593A55}"/>
                </a:ext>
              </a:extLst>
            </p:cNvPr>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1" y="86"/>
              <a:ext cx="54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6" name="Picture 45">
              <a:extLst>
                <a:ext uri="{FF2B5EF4-FFF2-40B4-BE49-F238E27FC236}">
                  <a16:creationId xmlns:a16="http://schemas.microsoft.com/office/drawing/2014/main" id="{FFB6E538-656F-614E-BE10-E8C45759F902}"/>
                </a:ext>
              </a:extLst>
            </p:cNvPr>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782" y="215"/>
              <a:ext cx="511"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7" name="Picture 46">
              <a:extLst>
                <a:ext uri="{FF2B5EF4-FFF2-40B4-BE49-F238E27FC236}">
                  <a16:creationId xmlns:a16="http://schemas.microsoft.com/office/drawing/2014/main" id="{A9A2C715-8905-904E-BE11-3277A8ABC760}"/>
                </a:ext>
              </a:extLst>
            </p:cNvPr>
            <p:cNvPicPr>
              <a:picLocks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80" y="258"/>
              <a:ext cx="60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8" name="Picture 47">
              <a:extLst>
                <a:ext uri="{FF2B5EF4-FFF2-40B4-BE49-F238E27FC236}">
                  <a16:creationId xmlns:a16="http://schemas.microsoft.com/office/drawing/2014/main" id="{3814D1FB-BC0C-F14B-9567-9B276F5B02FF}"/>
                </a:ext>
              </a:extLst>
            </p:cNvPr>
            <p:cNvPicPr>
              <a:picLocks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0" y="0"/>
              <a:ext cx="602"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9" name="Picture 48">
              <a:extLst>
                <a:ext uri="{FF2B5EF4-FFF2-40B4-BE49-F238E27FC236}">
                  <a16:creationId xmlns:a16="http://schemas.microsoft.com/office/drawing/2014/main" id="{894A1038-6D6E-174E-B038-0A28AE3AC27A}"/>
                </a:ext>
              </a:extLst>
            </p:cNvPr>
            <p:cNvPicPr>
              <a:picLocks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0" y="172"/>
              <a:ext cx="38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0" name="Picture 49">
              <a:extLst>
                <a:ext uri="{FF2B5EF4-FFF2-40B4-BE49-F238E27FC236}">
                  <a16:creationId xmlns:a16="http://schemas.microsoft.com/office/drawing/2014/main" id="{CC73EFCA-616A-0243-9BC3-3524B16DAF28}"/>
                </a:ext>
              </a:extLst>
            </p:cNvPr>
            <p:cNvPicPr>
              <a:picLocks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60" y="431"/>
              <a:ext cx="51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1" name="Picture 50">
              <a:extLst>
                <a:ext uri="{FF2B5EF4-FFF2-40B4-BE49-F238E27FC236}">
                  <a16:creationId xmlns:a16="http://schemas.microsoft.com/office/drawing/2014/main" id="{1B6E4A11-985F-364A-806E-35C733C4C199}"/>
                </a:ext>
              </a:extLst>
            </p:cNvPr>
            <p:cNvPicPr>
              <a:picLocks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41" y="431"/>
              <a:ext cx="54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72" name="Picture 51">
              <a:extLst>
                <a:ext uri="{FF2B5EF4-FFF2-40B4-BE49-F238E27FC236}">
                  <a16:creationId xmlns:a16="http://schemas.microsoft.com/office/drawing/2014/main" id="{D5A36C19-6D9D-9A47-B39C-51B79885073F}"/>
                </a:ext>
              </a:extLst>
            </p:cNvPr>
            <p:cNvPicPr>
              <a:picLocks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45" y="525"/>
              <a:ext cx="387"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044" name="Group 59">
            <a:extLst>
              <a:ext uri="{FF2B5EF4-FFF2-40B4-BE49-F238E27FC236}">
                <a16:creationId xmlns:a16="http://schemas.microsoft.com/office/drawing/2014/main" id="{7C83B312-76D8-814C-A05F-61FD0BA8E2D4}"/>
              </a:ext>
            </a:extLst>
          </p:cNvPr>
          <p:cNvGrpSpPr>
            <a:grpSpLocks/>
          </p:cNvGrpSpPr>
          <p:nvPr/>
        </p:nvGrpSpPr>
        <p:grpSpPr bwMode="auto">
          <a:xfrm>
            <a:off x="6140450" y="4300538"/>
            <a:ext cx="2125663" cy="1574800"/>
            <a:chOff x="0" y="0"/>
            <a:chExt cx="1338" cy="992"/>
          </a:xfrm>
        </p:grpSpPr>
        <p:pic>
          <p:nvPicPr>
            <p:cNvPr id="44059" name="Picture 53">
              <a:extLst>
                <a:ext uri="{FF2B5EF4-FFF2-40B4-BE49-F238E27FC236}">
                  <a16:creationId xmlns:a16="http://schemas.microsoft.com/office/drawing/2014/main" id="{FCAE08E5-5191-B346-BB0D-BEC257C40D9A}"/>
                </a:ext>
              </a:extLst>
            </p:cNvPr>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18" y="141"/>
              <a:ext cx="63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0" name="Picture 54">
              <a:extLst>
                <a:ext uri="{FF2B5EF4-FFF2-40B4-BE49-F238E27FC236}">
                  <a16:creationId xmlns:a16="http://schemas.microsoft.com/office/drawing/2014/main" id="{3D2CB861-4C79-2048-989B-2951D1754D8B}"/>
                </a:ext>
              </a:extLst>
            </p:cNvPr>
            <p:cNvPicPr>
              <a:picLocks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7" y="659"/>
              <a:ext cx="638"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1" name="Picture 55">
              <a:extLst>
                <a:ext uri="{FF2B5EF4-FFF2-40B4-BE49-F238E27FC236}">
                  <a16:creationId xmlns:a16="http://schemas.microsoft.com/office/drawing/2014/main" id="{74B007D5-D81F-CF4B-B680-658FD49A9747}"/>
                </a:ext>
              </a:extLst>
            </p:cNvPr>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0" y="47"/>
              <a:ext cx="51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2" name="Picture 56">
              <a:extLst>
                <a:ext uri="{FF2B5EF4-FFF2-40B4-BE49-F238E27FC236}">
                  <a16:creationId xmlns:a16="http://schemas.microsoft.com/office/drawing/2014/main" id="{EBB35922-BB10-484D-9839-3E2DDDB69689}"/>
                </a:ext>
              </a:extLst>
            </p:cNvPr>
            <p:cNvPicPr>
              <a:picLocks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0" y="0"/>
              <a:ext cx="57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3" name="Picture 57">
              <a:extLst>
                <a:ext uri="{FF2B5EF4-FFF2-40B4-BE49-F238E27FC236}">
                  <a16:creationId xmlns:a16="http://schemas.microsoft.com/office/drawing/2014/main" id="{5D46A7D5-C267-AA4B-9267-CA3CCEEE5176}"/>
                </a:ext>
              </a:extLst>
            </p:cNvPr>
            <p:cNvPicPr>
              <a:picLocks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701" y="423"/>
              <a:ext cx="63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64" name="Picture 58">
              <a:extLst>
                <a:ext uri="{FF2B5EF4-FFF2-40B4-BE49-F238E27FC236}">
                  <a16:creationId xmlns:a16="http://schemas.microsoft.com/office/drawing/2014/main" id="{B3C7F83D-F223-7F4D-A573-036CB9B7B9FF}"/>
                </a:ext>
              </a:extLst>
            </p:cNvPr>
            <p:cNvPicPr>
              <a:picLocks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7" y="423"/>
              <a:ext cx="54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045" name="Picture 60">
            <a:extLst>
              <a:ext uri="{FF2B5EF4-FFF2-40B4-BE49-F238E27FC236}">
                <a16:creationId xmlns:a16="http://schemas.microsoft.com/office/drawing/2014/main" id="{D573296D-1CB6-9744-823C-EDFCCB14FF4F}"/>
              </a:ext>
            </a:extLst>
          </p:cNvPr>
          <p:cNvPicPr>
            <a:picLocks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2424113" y="4878388"/>
            <a:ext cx="74612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6" name="Picture 61">
            <a:extLst>
              <a:ext uri="{FF2B5EF4-FFF2-40B4-BE49-F238E27FC236}">
                <a16:creationId xmlns:a16="http://schemas.microsoft.com/office/drawing/2014/main" id="{A2C896EE-750F-5944-994E-5874ECC0E479}"/>
              </a:ext>
            </a:extLst>
          </p:cNvPr>
          <p:cNvPicPr>
            <a:picLocks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905375" y="4221163"/>
            <a:ext cx="819150"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7" name="Picture 62">
            <a:extLst>
              <a:ext uri="{FF2B5EF4-FFF2-40B4-BE49-F238E27FC236}">
                <a16:creationId xmlns:a16="http://schemas.microsoft.com/office/drawing/2014/main" id="{DF15F382-BFB4-6546-8706-16B91254591A}"/>
              </a:ext>
            </a:extLst>
          </p:cNvPr>
          <p:cNvPicPr>
            <a:picLocks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8027988" y="4221163"/>
            <a:ext cx="75088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4048" name="Group 70">
            <a:extLst>
              <a:ext uri="{FF2B5EF4-FFF2-40B4-BE49-F238E27FC236}">
                <a16:creationId xmlns:a16="http://schemas.microsoft.com/office/drawing/2014/main" id="{551A83B5-D10F-EE49-B881-9E14F99EB0A6}"/>
              </a:ext>
            </a:extLst>
          </p:cNvPr>
          <p:cNvGrpSpPr>
            <a:grpSpLocks/>
          </p:cNvGrpSpPr>
          <p:nvPr/>
        </p:nvGrpSpPr>
        <p:grpSpPr bwMode="auto">
          <a:xfrm>
            <a:off x="1657350" y="1628775"/>
            <a:ext cx="2193925" cy="1293813"/>
            <a:chOff x="0" y="0"/>
            <a:chExt cx="1382" cy="815"/>
          </a:xfrm>
        </p:grpSpPr>
        <p:pic>
          <p:nvPicPr>
            <p:cNvPr id="44052" name="Picture 63">
              <a:extLst>
                <a:ext uri="{FF2B5EF4-FFF2-40B4-BE49-F238E27FC236}">
                  <a16:creationId xmlns:a16="http://schemas.microsoft.com/office/drawing/2014/main" id="{EEEC54A7-9BCF-F240-9BA8-199D1D0E51D0}"/>
                </a:ext>
              </a:extLst>
            </p:cNvPr>
            <p:cNvPicPr>
              <a:picLocks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0" y="395"/>
              <a:ext cx="34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3" name="Picture 64">
              <a:extLst>
                <a:ext uri="{FF2B5EF4-FFF2-40B4-BE49-F238E27FC236}">
                  <a16:creationId xmlns:a16="http://schemas.microsoft.com/office/drawing/2014/main" id="{E85CA043-2A9C-B443-B6E2-B41035627817}"/>
                </a:ext>
              </a:extLst>
            </p:cNvPr>
            <p:cNvPicPr>
              <a:picLocks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83" y="131"/>
              <a:ext cx="38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4" name="Picture 65">
              <a:extLst>
                <a:ext uri="{FF2B5EF4-FFF2-40B4-BE49-F238E27FC236}">
                  <a16:creationId xmlns:a16="http://schemas.microsoft.com/office/drawing/2014/main" id="{709D5EB7-5A54-2B49-A9B5-AF43C92B4154}"/>
                </a:ext>
              </a:extLst>
            </p:cNvPr>
            <p:cNvPicPr>
              <a:picLocks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268" y="307"/>
              <a:ext cx="32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5" name="Picture 66">
              <a:extLst>
                <a:ext uri="{FF2B5EF4-FFF2-40B4-BE49-F238E27FC236}">
                  <a16:creationId xmlns:a16="http://schemas.microsoft.com/office/drawing/2014/main" id="{C3E3EA62-DC73-0F4A-BB1D-1A71AC313AED}"/>
                </a:ext>
              </a:extLst>
            </p:cNvPr>
            <p:cNvPicPr>
              <a:picLocks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575" y="307"/>
              <a:ext cx="377" cy="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6" name="Picture 67">
              <a:extLst>
                <a:ext uri="{FF2B5EF4-FFF2-40B4-BE49-F238E27FC236}">
                  <a16:creationId xmlns:a16="http://schemas.microsoft.com/office/drawing/2014/main" id="{5EE258C8-B982-9D45-BA18-AD3AC20056D7}"/>
                </a:ext>
              </a:extLst>
            </p:cNvPr>
            <p:cNvPicPr>
              <a:picLocks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268" y="175"/>
              <a:ext cx="383"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7" name="Picture 68">
              <a:extLst>
                <a:ext uri="{FF2B5EF4-FFF2-40B4-BE49-F238E27FC236}">
                  <a16:creationId xmlns:a16="http://schemas.microsoft.com/office/drawing/2014/main" id="{FA87BBE6-D1C7-DE44-A3C9-DBD27517429D}"/>
                </a:ext>
              </a:extLst>
            </p:cNvPr>
            <p:cNvPicPr>
              <a:picLocks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91" y="0"/>
              <a:ext cx="338"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8" name="Picture 69">
              <a:extLst>
                <a:ext uri="{FF2B5EF4-FFF2-40B4-BE49-F238E27FC236}">
                  <a16:creationId xmlns:a16="http://schemas.microsoft.com/office/drawing/2014/main" id="{C0800A13-7688-8C41-A676-37A2DDE2FAC1}"/>
                </a:ext>
              </a:extLst>
            </p:cNvPr>
            <p:cNvPicPr>
              <a:picLocks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959" y="131"/>
              <a:ext cx="423"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4049" name="Picture 71">
            <a:extLst>
              <a:ext uri="{FF2B5EF4-FFF2-40B4-BE49-F238E27FC236}">
                <a16:creationId xmlns:a16="http://schemas.microsoft.com/office/drawing/2014/main" id="{578895F6-E07C-FD4F-B78D-4DC5F50095E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205038"/>
            <a:ext cx="758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50" name="Picture 72">
            <a:extLst>
              <a:ext uri="{FF2B5EF4-FFF2-40B4-BE49-F238E27FC236}">
                <a16:creationId xmlns:a16="http://schemas.microsoft.com/office/drawing/2014/main" id="{A2A3382A-2589-4648-ABCD-36D0BD18692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2060575"/>
            <a:ext cx="79216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AEAC2992.wav">
            <a:hlinkClick r:id="" action="ppaction://media"/>
            <a:extLst>
              <a:ext uri="{FF2B5EF4-FFF2-40B4-BE49-F238E27FC236}">
                <a16:creationId xmlns:a16="http://schemas.microsoft.com/office/drawing/2014/main" id="{EA1CE308-7D46-B045-9FB8-5DA5749443F9}"/>
              </a:ext>
            </a:extLst>
          </p:cNvPr>
          <p:cNvPicPr>
            <a:picLocks noChangeAspect="1"/>
          </p:cNvPicPr>
          <p:nvPr>
            <a:audioFile r:link="rId2"/>
            <p:extLst>
              <p:ext uri="{DAA4B4D4-6D71-4841-9C94-3DE7FCFB9230}">
                <p14:media xmlns:p14="http://schemas.microsoft.com/office/powerpoint/2010/main" r:embed="rId1"/>
              </p:ext>
            </p:extLst>
          </p:nvPr>
        </p:nvPicPr>
        <p:blipFill>
          <a:blip r:embed="rId53">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8C9071F4-9F00-4E41-96D1-E340620E79D1}"/>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6082" name="Line 2">
            <a:extLst>
              <a:ext uri="{FF2B5EF4-FFF2-40B4-BE49-F238E27FC236}">
                <a16:creationId xmlns:a16="http://schemas.microsoft.com/office/drawing/2014/main" id="{7F48FB55-1E9C-3146-8F3B-D5EA83E36CA9}"/>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6083" name="Rectangle 3">
            <a:extLst>
              <a:ext uri="{FF2B5EF4-FFF2-40B4-BE49-F238E27FC236}">
                <a16:creationId xmlns:a16="http://schemas.microsoft.com/office/drawing/2014/main" id="{5EB2CD3F-8E78-CA4C-A774-995D30DABC33}"/>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6084" name="Rectangle 4">
            <a:extLst>
              <a:ext uri="{FF2B5EF4-FFF2-40B4-BE49-F238E27FC236}">
                <a16:creationId xmlns:a16="http://schemas.microsoft.com/office/drawing/2014/main" id="{61B382B7-C637-694C-BFE5-18AC53E147AC}"/>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6085" name="Rectangle 5">
            <a:extLst>
              <a:ext uri="{FF2B5EF4-FFF2-40B4-BE49-F238E27FC236}">
                <a16:creationId xmlns:a16="http://schemas.microsoft.com/office/drawing/2014/main" id="{9F8CC2B2-915D-BF49-B3AD-280D613201CE}"/>
              </a:ext>
            </a:extLst>
          </p:cNvPr>
          <p:cNvSpPr>
            <a:spLocks noChangeArrowheads="1"/>
          </p:cNvSpPr>
          <p:nvPr>
            <p:ph type="title"/>
          </p:nvPr>
        </p:nvSpPr>
        <p:spPr>
          <a:xfrm>
            <a:off x="806450" y="0"/>
            <a:ext cx="8229600" cy="1184275"/>
          </a:xfrm>
        </p:spPr>
        <p:txBody>
          <a:bodyPr rIns="132080"/>
          <a:lstStyle/>
          <a:p>
            <a:pPr indent="0" eaLnBrk="1" hangingPunct="1"/>
            <a:r>
              <a:rPr lang="en-US" altLang="en-US" sz="4000">
                <a:latin typeface="SassoonCRInfant" pitchFamily="2" charset="0"/>
              </a:rPr>
              <a:t>So how can you help your child?</a:t>
            </a:r>
          </a:p>
        </p:txBody>
      </p:sp>
      <p:sp>
        <p:nvSpPr>
          <p:cNvPr id="50182" name="Rectangle 6">
            <a:extLst>
              <a:ext uri="{FF2B5EF4-FFF2-40B4-BE49-F238E27FC236}">
                <a16:creationId xmlns:a16="http://schemas.microsoft.com/office/drawing/2014/main" id="{59DA08BA-B8EE-A346-B2A3-438DE778A919}"/>
              </a:ext>
            </a:extLst>
          </p:cNvPr>
          <p:cNvSpPr>
            <a:spLocks noChangeArrowheads="1"/>
          </p:cNvSpPr>
          <p:nvPr>
            <p:ph type="body" idx="1"/>
          </p:nvPr>
        </p:nvSpPr>
        <p:spPr>
          <a:xfrm>
            <a:off x="428625" y="1500188"/>
            <a:ext cx="8229600" cy="5357812"/>
          </a:xfrm>
        </p:spPr>
        <p:txBody>
          <a:bodyPr rIns="132080"/>
          <a:lstStyle/>
          <a:p>
            <a:pPr eaLnBrk="1" hangingPunct="1"/>
            <a:r>
              <a:rPr lang="en-US" altLang="en-US" sz="2400">
                <a:latin typeface="SassoonCRInfant" pitchFamily="2" charset="0"/>
              </a:rPr>
              <a:t>By knowing the 44 pure sounds </a:t>
            </a:r>
          </a:p>
          <a:p>
            <a:pPr eaLnBrk="1" hangingPunct="1"/>
            <a:endParaRPr lang="en-US" altLang="en-US" sz="2400">
              <a:latin typeface="SassoonCRInfant" pitchFamily="2" charset="0"/>
            </a:endParaRPr>
          </a:p>
          <a:p>
            <a:pPr eaLnBrk="1" hangingPunct="1"/>
            <a:endParaRPr lang="en-US" altLang="en-US" sz="2400">
              <a:latin typeface="SassoonCRInfant" pitchFamily="2" charset="0"/>
            </a:endParaRPr>
          </a:p>
          <a:p>
            <a:pPr eaLnBrk="1" hangingPunct="1"/>
            <a:r>
              <a:rPr lang="en-US" altLang="en-US" sz="2400">
                <a:latin typeface="SassoonCRInfant" pitchFamily="2" charset="0"/>
              </a:rPr>
              <a:t>By knowing how to blend using Fred Talk for reading                            </a:t>
            </a:r>
            <a:r>
              <a:rPr lang="en-US" altLang="en-US" sz="2400">
                <a:latin typeface="SassoonCRInfant" pitchFamily="2" charset="0"/>
                <a:sym typeface="Comic Sans MS Bold" charset="0"/>
              </a:rPr>
              <a:t>m_a_t </a:t>
            </a:r>
            <a:endParaRPr lang="en-US" altLang="en-US" sz="2400">
              <a:latin typeface="SassoonCRInfant" pitchFamily="2" charset="0"/>
              <a:ea typeface="ヒラギノ明朝 ProN W6" panose="02020300000000000000" pitchFamily="18" charset="-128"/>
              <a:sym typeface="Comic Sans MS Bold" charset="0"/>
            </a:endParaRPr>
          </a:p>
          <a:p>
            <a:pPr eaLnBrk="1" hangingPunct="1">
              <a:buFont typeface="Wingdings" pitchFamily="2" charset="2"/>
              <a:buNone/>
            </a:pPr>
            <a:endParaRPr lang="en-US" altLang="en-US" sz="2400">
              <a:latin typeface="SassoonCRInfant" pitchFamily="2" charset="0"/>
            </a:endParaRPr>
          </a:p>
          <a:p>
            <a:pPr eaLnBrk="1" hangingPunct="1"/>
            <a:r>
              <a:rPr lang="en-US" altLang="en-US" sz="2400">
                <a:latin typeface="SassoonCRInfant" pitchFamily="2" charset="0"/>
              </a:rPr>
              <a:t>By knowing how to do Fred Fingers for spelling</a:t>
            </a:r>
          </a:p>
        </p:txBody>
      </p:sp>
      <p:pic>
        <p:nvPicPr>
          <p:cNvPr id="11273" name="Picture 8">
            <a:extLst>
              <a:ext uri="{FF2B5EF4-FFF2-40B4-BE49-F238E27FC236}">
                <a16:creationId xmlns:a16="http://schemas.microsoft.com/office/drawing/2014/main" id="{8E801435-CC89-DE49-81BF-5EC7949A1BC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425" y="1184275"/>
            <a:ext cx="2633663"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4" name="Picture 16">
            <a:extLst>
              <a:ext uri="{FF2B5EF4-FFF2-40B4-BE49-F238E27FC236}">
                <a16:creationId xmlns:a16="http://schemas.microsoft.com/office/drawing/2014/main" id="{46C12747-3578-5E43-AC32-05C02178BE5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1813" y="4572000"/>
            <a:ext cx="1652587"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5" name="Picture 17">
            <a:extLst>
              <a:ext uri="{FF2B5EF4-FFF2-40B4-BE49-F238E27FC236}">
                <a16:creationId xmlns:a16="http://schemas.microsoft.com/office/drawing/2014/main" id="{53C31B55-2DF1-A04E-8A2A-D202307CB84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0875" y="5143500"/>
            <a:ext cx="11842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0F183023.wav">
            <a:hlinkClick r:id="" action="ppaction://media"/>
            <a:extLst>
              <a:ext uri="{FF2B5EF4-FFF2-40B4-BE49-F238E27FC236}">
                <a16:creationId xmlns:a16="http://schemas.microsoft.com/office/drawing/2014/main" id="{B110FF69-0BCC-2E4B-A69E-7878D836153B}"/>
              </a:ext>
            </a:extLst>
          </p:cNvPr>
          <p:cNvPicPr>
            <a:picLocks noChangeAspect="1"/>
          </p:cNvPicPr>
          <p:nvPr>
            <a:audioFile r:link="rId2"/>
            <p:extLst>
              <p:ext uri="{DAA4B4D4-6D71-4841-9C94-3DE7FCFB9230}">
                <p14:media xmlns:p14="http://schemas.microsoft.com/office/powerpoint/2010/main" r:embed="rId1"/>
              </p:ext>
            </p:extLst>
          </p:nvPr>
        </p:nvPicPr>
        <p:blipFill>
          <a:blip r:embed="rId8">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2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0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274"/>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11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1"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5018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E7C67FA6-9E32-B543-9339-56104A050A81}"/>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8130" name="Line 2">
            <a:extLst>
              <a:ext uri="{FF2B5EF4-FFF2-40B4-BE49-F238E27FC236}">
                <a16:creationId xmlns:a16="http://schemas.microsoft.com/office/drawing/2014/main" id="{C9D89D75-E783-A64D-94DD-D61B2147F31A}"/>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8131" name="Rectangle 3">
            <a:extLst>
              <a:ext uri="{FF2B5EF4-FFF2-40B4-BE49-F238E27FC236}">
                <a16:creationId xmlns:a16="http://schemas.microsoft.com/office/drawing/2014/main" id="{88F38B0F-3B25-F441-97EC-D606F37CEAFE}"/>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8132" name="Rectangle 4">
            <a:extLst>
              <a:ext uri="{FF2B5EF4-FFF2-40B4-BE49-F238E27FC236}">
                <a16:creationId xmlns:a16="http://schemas.microsoft.com/office/drawing/2014/main" id="{B7BF0573-4AE1-FA4B-9D15-DCB84262360B}"/>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48133" name="Rectangle 5">
            <a:extLst>
              <a:ext uri="{FF2B5EF4-FFF2-40B4-BE49-F238E27FC236}">
                <a16:creationId xmlns:a16="http://schemas.microsoft.com/office/drawing/2014/main" id="{C131FEFD-A2C5-824B-AB26-6CCDB790BCB9}"/>
              </a:ext>
            </a:extLst>
          </p:cNvPr>
          <p:cNvSpPr>
            <a:spLocks noChangeArrowheads="1"/>
          </p:cNvSpPr>
          <p:nvPr>
            <p:ph type="title"/>
          </p:nvPr>
        </p:nvSpPr>
        <p:spPr/>
        <p:txBody>
          <a:bodyPr rIns="132080"/>
          <a:lstStyle/>
          <a:p>
            <a:pPr indent="0" eaLnBrk="1" hangingPunct="1"/>
            <a:r>
              <a:rPr lang="en-US" altLang="en-US">
                <a:latin typeface="SassoonCRInfant" pitchFamily="2" charset="0"/>
              </a:rPr>
              <a:t>And...</a:t>
            </a:r>
          </a:p>
        </p:txBody>
      </p:sp>
      <p:sp>
        <p:nvSpPr>
          <p:cNvPr id="52230" name="Rectangle 6">
            <a:extLst>
              <a:ext uri="{FF2B5EF4-FFF2-40B4-BE49-F238E27FC236}">
                <a16:creationId xmlns:a16="http://schemas.microsoft.com/office/drawing/2014/main" id="{D0D485EE-1F6F-EE49-8777-19B695CDC1D5}"/>
              </a:ext>
            </a:extLst>
          </p:cNvPr>
          <p:cNvSpPr>
            <a:spLocks noChangeArrowheads="1"/>
          </p:cNvSpPr>
          <p:nvPr>
            <p:ph type="body" idx="1"/>
          </p:nvPr>
        </p:nvSpPr>
        <p:spPr>
          <a:xfrm>
            <a:off x="457200" y="1628775"/>
            <a:ext cx="8229600" cy="5229225"/>
          </a:xfrm>
        </p:spPr>
        <p:txBody>
          <a:bodyPr rIns="132080"/>
          <a:lstStyle/>
          <a:p>
            <a:pPr eaLnBrk="1" hangingPunct="1"/>
            <a:r>
              <a:rPr lang="en-US" altLang="en-US" sz="3200">
                <a:latin typeface="SassoonCRInfant" pitchFamily="2" charset="0"/>
              </a:rPr>
              <a:t>By having fun with Fred Talk at home!</a:t>
            </a:r>
          </a:p>
          <a:p>
            <a:pPr eaLnBrk="1" hangingPunct="1">
              <a:buFont typeface="Wingdings" pitchFamily="2" charset="2"/>
              <a:buNone/>
            </a:pPr>
            <a:endParaRPr lang="en-US" altLang="en-US" sz="3200">
              <a:latin typeface="SassoonCRInfant" pitchFamily="2" charset="0"/>
            </a:endParaRPr>
          </a:p>
          <a:p>
            <a:pPr eaLnBrk="1" hangingPunct="1">
              <a:buFont typeface="Wingdings" pitchFamily="2" charset="2"/>
              <a:buNone/>
            </a:pPr>
            <a:r>
              <a:rPr lang="en-US" altLang="en-US" sz="3200">
                <a:latin typeface="SassoonCRInfant" pitchFamily="2" charset="0"/>
                <a:sym typeface="Verdana Italic" charset="0"/>
              </a:rPr>
              <a:t>“What a tidy r-oo-m!”</a:t>
            </a:r>
          </a:p>
          <a:p>
            <a:pPr eaLnBrk="1" hangingPunct="1">
              <a:buFont typeface="Wingdings" pitchFamily="2" charset="2"/>
              <a:buNone/>
            </a:pPr>
            <a:r>
              <a:rPr lang="en-US" altLang="en-US" sz="3200">
                <a:latin typeface="SassoonCRInfant" pitchFamily="2" charset="0"/>
                <a:sym typeface="Verdana Italic" charset="0"/>
              </a:rPr>
              <a:t>“Where’s your c-oa-t?”   	</a:t>
            </a:r>
          </a:p>
          <a:p>
            <a:pPr eaLnBrk="1" hangingPunct="1">
              <a:buFont typeface="Wingdings" pitchFamily="2" charset="2"/>
              <a:buNone/>
            </a:pPr>
            <a:r>
              <a:rPr lang="en-US" altLang="en-US" sz="3200">
                <a:latin typeface="SassoonCRInfant" pitchFamily="2" charset="0"/>
                <a:sym typeface="Verdana Italic" charset="0"/>
              </a:rPr>
              <a:t>“Time for b-e-d!”</a:t>
            </a:r>
          </a:p>
          <a:p>
            <a:pPr eaLnBrk="1" hangingPunct="1">
              <a:buFont typeface="Wingdings" pitchFamily="2" charset="2"/>
              <a:buNone/>
            </a:pPr>
            <a:endParaRPr lang="en-US" altLang="en-US" sz="2000">
              <a:latin typeface="Verdana Italic" charset="0"/>
              <a:sym typeface="Verdana Italic" charset="0"/>
            </a:endParaRPr>
          </a:p>
          <a:p>
            <a:pPr marL="782638" lvl="1" eaLnBrk="1" hangingPunct="1">
              <a:buFont typeface="Wingdings" pitchFamily="2" charset="2"/>
              <a:buNone/>
            </a:pPr>
            <a:r>
              <a:rPr lang="en-US" altLang="en-US" sz="1600">
                <a:latin typeface="Verdana Italic" charset="0"/>
                <a:sym typeface="Verdana Italic" charset="0"/>
              </a:rPr>
              <a:t>	</a:t>
            </a:r>
          </a:p>
        </p:txBody>
      </p:sp>
      <p:pic>
        <p:nvPicPr>
          <p:cNvPr id="2" name="C2A63039.wav">
            <a:hlinkClick r:id="" action="ppaction://media"/>
            <a:extLst>
              <a:ext uri="{FF2B5EF4-FFF2-40B4-BE49-F238E27FC236}">
                <a16:creationId xmlns:a16="http://schemas.microsoft.com/office/drawing/2014/main" id="{2F239449-17F6-CB41-A38A-AB066ACE2CC5}"/>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3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22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mediacall" presetSubtype="0" fill="hold" nodeType="clickEffect">
                                  <p:stCondLst>
                                    <p:cond delay="0"/>
                                  </p:stCondLst>
                                  <p:childTnLst>
                                    <p:cmd type="call" cmd="playFrom(0.0)">
                                      <p:cBhvr>
                                        <p:cTn id="25" dur="1" fill="hold"/>
                                        <p:tgtEl>
                                          <p:spTgt spid="2"/>
                                        </p:tgtEl>
                                      </p:cBhvr>
                                    </p:cmd>
                                  </p:childTnLst>
                                </p:cTn>
                              </p:par>
                            </p:childTnLst>
                          </p:cTn>
                        </p:par>
                      </p:childTnLst>
                    </p:cTn>
                  </p:par>
                </p:childTnLst>
              </p:cTn>
              <p:nextCondLst>
                <p:cond evt="onClick" delay="0">
                  <p:tgtEl>
                    <p:spTgt spid="2"/>
                  </p:tgtEl>
                </p:cond>
              </p:nextCondLst>
            </p:seq>
            <p:audio>
              <p:cMediaNode vol="80000">
                <p:cTn id="26" fill="hold" display="0">
                  <p:stCondLst>
                    <p:cond delay="indefinite"/>
                  </p:stCondLst>
                  <p:endCondLst>
                    <p:cond evt="onStopAudio" delay="0">
                      <p:tgtEl>
                        <p:sldTgt/>
                      </p:tgtEl>
                    </p:cond>
                  </p:endCondLst>
                </p:cTn>
                <p:tgtEl>
                  <p:spTgt spid="2"/>
                </p:tgtEl>
              </p:cMediaNode>
            </p:audio>
          </p:childTnLst>
        </p:cTn>
      </p:par>
    </p:tnLst>
    <p:bldLst>
      <p:bldP spid="52230"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1">
            <a:extLst>
              <a:ext uri="{FF2B5EF4-FFF2-40B4-BE49-F238E27FC236}">
                <a16:creationId xmlns:a16="http://schemas.microsoft.com/office/drawing/2014/main" id="{9B834F3C-3F8E-714C-A02A-9C69BA4733A6}"/>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0178" name="Line 2">
            <a:extLst>
              <a:ext uri="{FF2B5EF4-FFF2-40B4-BE49-F238E27FC236}">
                <a16:creationId xmlns:a16="http://schemas.microsoft.com/office/drawing/2014/main" id="{D602B562-9261-2F45-B71C-7D1C00489723}"/>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0179" name="Rectangle 3">
            <a:extLst>
              <a:ext uri="{FF2B5EF4-FFF2-40B4-BE49-F238E27FC236}">
                <a16:creationId xmlns:a16="http://schemas.microsoft.com/office/drawing/2014/main" id="{A2F0C10A-8600-724E-A160-145231B0EBFC}"/>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0180" name="Rectangle 4">
            <a:extLst>
              <a:ext uri="{FF2B5EF4-FFF2-40B4-BE49-F238E27FC236}">
                <a16:creationId xmlns:a16="http://schemas.microsoft.com/office/drawing/2014/main" id="{54B9D5FA-EA33-334E-B8B7-0661BE50D94B}"/>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0181" name="Rectangle 5">
            <a:extLst>
              <a:ext uri="{FF2B5EF4-FFF2-40B4-BE49-F238E27FC236}">
                <a16:creationId xmlns:a16="http://schemas.microsoft.com/office/drawing/2014/main" id="{0288F27F-9322-2F4F-9560-DFDE27898D26}"/>
              </a:ext>
            </a:extLst>
          </p:cNvPr>
          <p:cNvSpPr>
            <a:spLocks noChangeArrowheads="1"/>
          </p:cNvSpPr>
          <p:nvPr>
            <p:ph type="title"/>
          </p:nvPr>
        </p:nvSpPr>
        <p:spPr/>
        <p:txBody>
          <a:bodyPr rIns="132080"/>
          <a:lstStyle/>
          <a:p>
            <a:pPr indent="0" eaLnBrk="1" hangingPunct="1"/>
            <a:r>
              <a:rPr lang="en-US" altLang="en-US">
                <a:latin typeface="SassoonCRInfant" pitchFamily="2" charset="0"/>
              </a:rPr>
              <a:t>And...</a:t>
            </a:r>
          </a:p>
        </p:txBody>
      </p:sp>
      <p:sp>
        <p:nvSpPr>
          <p:cNvPr id="54278" name="Rectangle 6">
            <a:extLst>
              <a:ext uri="{FF2B5EF4-FFF2-40B4-BE49-F238E27FC236}">
                <a16:creationId xmlns:a16="http://schemas.microsoft.com/office/drawing/2014/main" id="{EE6BF9CD-B883-CD44-A111-D8E964F08F1E}"/>
              </a:ext>
            </a:extLst>
          </p:cNvPr>
          <p:cNvSpPr>
            <a:spLocks noChangeArrowheads="1"/>
          </p:cNvSpPr>
          <p:nvPr>
            <p:ph type="body" idx="1"/>
          </p:nvPr>
        </p:nvSpPr>
        <p:spPr>
          <a:xfrm>
            <a:off x="428625" y="1714500"/>
            <a:ext cx="8229600" cy="5143500"/>
          </a:xfrm>
        </p:spPr>
        <p:txBody>
          <a:bodyPr rIns="132080"/>
          <a:lstStyle/>
          <a:p>
            <a:pPr eaLnBrk="1" hangingPunct="1"/>
            <a:r>
              <a:rPr lang="en-US" altLang="en-US">
                <a:latin typeface="SassoonCRInfant" pitchFamily="2" charset="0"/>
              </a:rPr>
              <a:t>By </a:t>
            </a:r>
            <a:r>
              <a:rPr lang="en-US" altLang="en-US">
                <a:latin typeface="SassoonCRInfant" pitchFamily="2" charset="0"/>
                <a:sym typeface="Verdana Bold" charset="0"/>
              </a:rPr>
              <a:t>reading </a:t>
            </a:r>
            <a:r>
              <a:rPr lang="en-US" altLang="en-US">
                <a:latin typeface="SassoonCRInfant" pitchFamily="2" charset="0"/>
              </a:rPr>
              <a:t>to your child lots of lovely stories and asking lots of questions!</a:t>
            </a:r>
          </a:p>
          <a:p>
            <a:pPr eaLnBrk="1" hangingPunct="1">
              <a:buFont typeface="Wingdings" pitchFamily="2" charset="2"/>
              <a:buNone/>
            </a:pPr>
            <a:endParaRPr lang="en-US" altLang="en-US">
              <a:latin typeface="SassoonCRInfant" pitchFamily="2" charset="0"/>
            </a:endParaRPr>
          </a:p>
          <a:p>
            <a:pPr eaLnBrk="1" hangingPunct="1">
              <a:buFont typeface="Wingdings" pitchFamily="2" charset="2"/>
              <a:buNone/>
            </a:pPr>
            <a:r>
              <a:rPr lang="en-US" altLang="en-US">
                <a:latin typeface="SassoonCRInfant" pitchFamily="2" charset="0"/>
              </a:rPr>
              <a:t>Use these prompts to help you:</a:t>
            </a:r>
          </a:p>
        </p:txBody>
      </p:sp>
      <p:grpSp>
        <p:nvGrpSpPr>
          <p:cNvPr id="54286" name="Group 14">
            <a:extLst>
              <a:ext uri="{FF2B5EF4-FFF2-40B4-BE49-F238E27FC236}">
                <a16:creationId xmlns:a16="http://schemas.microsoft.com/office/drawing/2014/main" id="{23CDD83C-EF72-8A40-B3DE-8914A83DEEE3}"/>
              </a:ext>
            </a:extLst>
          </p:cNvPr>
          <p:cNvGrpSpPr>
            <a:grpSpLocks/>
          </p:cNvGrpSpPr>
          <p:nvPr/>
        </p:nvGrpSpPr>
        <p:grpSpPr bwMode="auto">
          <a:xfrm>
            <a:off x="6010275" y="3643313"/>
            <a:ext cx="2747963" cy="1552575"/>
            <a:chOff x="0" y="0"/>
            <a:chExt cx="1730" cy="977"/>
          </a:xfrm>
        </p:grpSpPr>
        <p:sp>
          <p:nvSpPr>
            <p:cNvPr id="50197" name="AutoShape 8">
              <a:extLst>
                <a:ext uri="{FF2B5EF4-FFF2-40B4-BE49-F238E27FC236}">
                  <a16:creationId xmlns:a16="http://schemas.microsoft.com/office/drawing/2014/main" id="{5D798E1F-6732-F74A-8171-0DD10B4AA970}"/>
                </a:ext>
              </a:extLst>
            </p:cNvPr>
            <p:cNvSpPr>
              <a:spLocks/>
            </p:cNvSpPr>
            <p:nvPr/>
          </p:nvSpPr>
          <p:spPr bwMode="auto">
            <a:xfrm>
              <a:off x="0" y="0"/>
              <a:ext cx="1505" cy="906"/>
            </a:xfrm>
            <a:custGeom>
              <a:avLst/>
              <a:gdLst>
                <a:gd name="T0" fmla="*/ 0 w 21264"/>
                <a:gd name="T1" fmla="*/ 0 h 20623"/>
                <a:gd name="T2" fmla="*/ 0 w 21264"/>
                <a:gd name="T3" fmla="*/ 0 h 20623"/>
                <a:gd name="T4" fmla="*/ 0 w 21264"/>
                <a:gd name="T5" fmla="*/ 0 h 20623"/>
                <a:gd name="T6" fmla="*/ 0 w 21264"/>
                <a:gd name="T7" fmla="*/ 0 h 20623"/>
                <a:gd name="T8" fmla="*/ 0 w 21264"/>
                <a:gd name="T9" fmla="*/ 0 h 20623"/>
                <a:gd name="T10" fmla="*/ 0 w 21264"/>
                <a:gd name="T11" fmla="*/ 0 h 20623"/>
                <a:gd name="T12" fmla="*/ 0 w 21264"/>
                <a:gd name="T13" fmla="*/ 0 h 20623"/>
                <a:gd name="T14" fmla="*/ 0 w 21264"/>
                <a:gd name="T15" fmla="*/ 0 h 20623"/>
                <a:gd name="T16" fmla="*/ 0 w 21264"/>
                <a:gd name="T17" fmla="*/ 0 h 20623"/>
                <a:gd name="T18" fmla="*/ 0 w 21264"/>
                <a:gd name="T19" fmla="*/ 0 h 20623"/>
                <a:gd name="T20" fmla="*/ 0 w 21264"/>
                <a:gd name="T21" fmla="*/ 0 h 20623"/>
                <a:gd name="T22" fmla="*/ 0 w 21264"/>
                <a:gd name="T23" fmla="*/ 0 h 20623"/>
                <a:gd name="T24" fmla="*/ 0 w 21264"/>
                <a:gd name="T25" fmla="*/ 0 h 20623"/>
                <a:gd name="T26" fmla="*/ 0 w 21264"/>
                <a:gd name="T27" fmla="*/ 0 h 20623"/>
                <a:gd name="T28" fmla="*/ 0 w 21264"/>
                <a:gd name="T29" fmla="*/ 0 h 20623"/>
                <a:gd name="T30" fmla="*/ 0 w 21264"/>
                <a:gd name="T31" fmla="*/ 0 h 20623"/>
                <a:gd name="T32" fmla="*/ 0 w 21264"/>
                <a:gd name="T33" fmla="*/ 0 h 20623"/>
                <a:gd name="T34" fmla="*/ 0 w 21264"/>
                <a:gd name="T35" fmla="*/ 0 h 20623"/>
                <a:gd name="T36" fmla="*/ 0 w 21264"/>
                <a:gd name="T37" fmla="*/ 0 h 20623"/>
                <a:gd name="T38" fmla="*/ 0 w 21264"/>
                <a:gd name="T39" fmla="*/ 0 h 20623"/>
                <a:gd name="T40" fmla="*/ 0 w 21264"/>
                <a:gd name="T41" fmla="*/ 0 h 20623"/>
                <a:gd name="T42" fmla="*/ 0 w 21264"/>
                <a:gd name="T43" fmla="*/ 0 h 20623"/>
                <a:gd name="T44" fmla="*/ 0 w 21264"/>
                <a:gd name="T45" fmla="*/ 0 h 20623"/>
                <a:gd name="T46" fmla="*/ 0 w 21264"/>
                <a:gd name="T47" fmla="*/ 0 h 20623"/>
                <a:gd name="T48" fmla="*/ 0 w 21264"/>
                <a:gd name="T49" fmla="*/ 0 h 20623"/>
                <a:gd name="T50" fmla="*/ 0 w 21264"/>
                <a:gd name="T51" fmla="*/ 0 h 20623"/>
                <a:gd name="T52" fmla="*/ 0 w 21264"/>
                <a:gd name="T53" fmla="*/ 0 h 20623"/>
                <a:gd name="T54" fmla="*/ 0 w 21264"/>
                <a:gd name="T55" fmla="*/ 0 h 20623"/>
                <a:gd name="T56" fmla="*/ 0 w 21264"/>
                <a:gd name="T57" fmla="*/ 0 h 20623"/>
                <a:gd name="T58" fmla="*/ 0 w 21264"/>
                <a:gd name="T59" fmla="*/ 0 h 20623"/>
                <a:gd name="T60" fmla="*/ 0 w 21264"/>
                <a:gd name="T61" fmla="*/ 0 h 20623"/>
                <a:gd name="T62" fmla="*/ 0 w 21264"/>
                <a:gd name="T63" fmla="*/ 0 h 20623"/>
                <a:gd name="T64" fmla="*/ 0 w 21264"/>
                <a:gd name="T65" fmla="*/ 0 h 20623"/>
                <a:gd name="T66" fmla="*/ 0 w 21264"/>
                <a:gd name="T67" fmla="*/ 0 h 20623"/>
                <a:gd name="T68" fmla="*/ 0 w 21264"/>
                <a:gd name="T69" fmla="*/ 0 h 206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264" h="20623">
                  <a:moveTo>
                    <a:pt x="1919" y="6857"/>
                  </a:moveTo>
                  <a:cubicBezTo>
                    <a:pt x="744" y="7018"/>
                    <a:pt x="-110" y="8412"/>
                    <a:pt x="11" y="9971"/>
                  </a:cubicBezTo>
                  <a:cubicBezTo>
                    <a:pt x="81" y="10871"/>
                    <a:pt x="470" y="11672"/>
                    <a:pt x="1058" y="12130"/>
                  </a:cubicBezTo>
                  <a:lnTo>
                    <a:pt x="1047" y="12097"/>
                  </a:lnTo>
                  <a:cubicBezTo>
                    <a:pt x="237" y="13237"/>
                    <a:pt x="282" y="15025"/>
                    <a:pt x="1147" y="16091"/>
                  </a:cubicBezTo>
                  <a:cubicBezTo>
                    <a:pt x="1608" y="16659"/>
                    <a:pt x="2236" y="16931"/>
                    <a:pt x="2864" y="16834"/>
                  </a:cubicBezTo>
                  <a:lnTo>
                    <a:pt x="2853" y="16853"/>
                  </a:lnTo>
                  <a:cubicBezTo>
                    <a:pt x="3897" y="19265"/>
                    <a:pt x="6219" y="20100"/>
                    <a:pt x="8040" y="18718"/>
                  </a:cubicBezTo>
                  <a:cubicBezTo>
                    <a:pt x="8063" y="18700"/>
                    <a:pt x="8086" y="18683"/>
                    <a:pt x="8108" y="18665"/>
                  </a:cubicBezTo>
                  <a:lnTo>
                    <a:pt x="8102" y="18668"/>
                  </a:lnTo>
                  <a:cubicBezTo>
                    <a:pt x="9122" y="20688"/>
                    <a:pt x="11186" y="21231"/>
                    <a:pt x="12712" y="19881"/>
                  </a:cubicBezTo>
                  <a:cubicBezTo>
                    <a:pt x="13352" y="19315"/>
                    <a:pt x="13823" y="18473"/>
                    <a:pt x="14046" y="17498"/>
                  </a:cubicBezTo>
                  <a:lnTo>
                    <a:pt x="14050" y="17522"/>
                  </a:lnTo>
                  <a:cubicBezTo>
                    <a:pt x="15384" y="18621"/>
                    <a:pt x="17141" y="18085"/>
                    <a:pt x="17974" y="16325"/>
                  </a:cubicBezTo>
                  <a:cubicBezTo>
                    <a:pt x="18252" y="15737"/>
                    <a:pt x="18401" y="15059"/>
                    <a:pt x="18406" y="14366"/>
                  </a:cubicBezTo>
                  <a:lnTo>
                    <a:pt x="18400" y="14357"/>
                  </a:lnTo>
                  <a:cubicBezTo>
                    <a:pt x="20223" y="14013"/>
                    <a:pt x="21490" y="11783"/>
                    <a:pt x="21229" y="9377"/>
                  </a:cubicBezTo>
                  <a:cubicBezTo>
                    <a:pt x="21148" y="8627"/>
                    <a:pt x="20922" y="7918"/>
                    <a:pt x="20573" y="7318"/>
                  </a:cubicBezTo>
                  <a:lnTo>
                    <a:pt x="20566" y="7316"/>
                  </a:lnTo>
                  <a:cubicBezTo>
                    <a:pt x="21137" y="5554"/>
                    <a:pt x="20520" y="3512"/>
                    <a:pt x="19188" y="2756"/>
                  </a:cubicBezTo>
                  <a:cubicBezTo>
                    <a:pt x="19076" y="2693"/>
                    <a:pt x="18961" y="2640"/>
                    <a:pt x="18843" y="2597"/>
                  </a:cubicBezTo>
                  <a:lnTo>
                    <a:pt x="18852" y="2591"/>
                  </a:lnTo>
                  <a:cubicBezTo>
                    <a:pt x="18618" y="879"/>
                    <a:pt x="17375" y="-258"/>
                    <a:pt x="16075" y="50"/>
                  </a:cubicBezTo>
                  <a:cubicBezTo>
                    <a:pt x="15529" y="180"/>
                    <a:pt x="15034" y="555"/>
                    <a:pt x="14675" y="1113"/>
                  </a:cubicBezTo>
                  <a:lnTo>
                    <a:pt x="14679" y="1117"/>
                  </a:lnTo>
                  <a:cubicBezTo>
                    <a:pt x="13960" y="-129"/>
                    <a:pt x="12611" y="-369"/>
                    <a:pt x="11668" y="582"/>
                  </a:cubicBezTo>
                  <a:cubicBezTo>
                    <a:pt x="11406" y="845"/>
                    <a:pt x="11194" y="1183"/>
                    <a:pt x="11048" y="1572"/>
                  </a:cubicBezTo>
                  <a:lnTo>
                    <a:pt x="11055" y="1618"/>
                  </a:lnTo>
                  <a:cubicBezTo>
                    <a:pt x="10022" y="274"/>
                    <a:pt x="8360" y="291"/>
                    <a:pt x="7343" y="1657"/>
                  </a:cubicBezTo>
                  <a:cubicBezTo>
                    <a:pt x="7165" y="1895"/>
                    <a:pt x="7014" y="2167"/>
                    <a:pt x="6895" y="2463"/>
                  </a:cubicBezTo>
                  <a:lnTo>
                    <a:pt x="6887" y="2485"/>
                  </a:lnTo>
                  <a:cubicBezTo>
                    <a:pt x="5303" y="1260"/>
                    <a:pt x="3266" y="1962"/>
                    <a:pt x="2338" y="4053"/>
                  </a:cubicBezTo>
                  <a:cubicBezTo>
                    <a:pt x="1962" y="4900"/>
                    <a:pt x="1812" y="5889"/>
                    <a:pt x="1913" y="6862"/>
                  </a:cubicBezTo>
                  <a:lnTo>
                    <a:pt x="1919" y="6857"/>
                  </a:lnTo>
                  <a:close/>
                  <a:moveTo>
                    <a:pt x="1919" y="6857"/>
                  </a:moveTo>
                </a:path>
              </a:pathLst>
            </a:custGeom>
            <a:gradFill rotWithShape="0">
              <a:gsLst>
                <a:gs pos="0">
                  <a:srgbClr val="FFFF99"/>
                </a:gs>
                <a:gs pos="100000">
                  <a:srgbClr val="FFFFFF"/>
                </a:gs>
              </a:gsLst>
              <a:lin ang="540000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50198" name="AutoShape 9">
              <a:extLst>
                <a:ext uri="{FF2B5EF4-FFF2-40B4-BE49-F238E27FC236}">
                  <a16:creationId xmlns:a16="http://schemas.microsoft.com/office/drawing/2014/main" id="{AFE86182-B07F-A44F-BC76-54858AA3654D}"/>
                </a:ext>
              </a:extLst>
            </p:cNvPr>
            <p:cNvSpPr>
              <a:spLocks/>
            </p:cNvSpPr>
            <p:nvPr/>
          </p:nvSpPr>
          <p:spPr bwMode="auto">
            <a:xfrm>
              <a:off x="1294" y="733"/>
              <a:ext cx="251" cy="1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gradFill rotWithShape="0">
              <a:gsLst>
                <a:gs pos="0">
                  <a:srgbClr val="FFFF99"/>
                </a:gs>
                <a:gs pos="100000">
                  <a:srgbClr val="FFFFFF"/>
                </a:gs>
              </a:gsLst>
              <a:lin ang="540000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50199" name="AutoShape 10">
              <a:extLst>
                <a:ext uri="{FF2B5EF4-FFF2-40B4-BE49-F238E27FC236}">
                  <a16:creationId xmlns:a16="http://schemas.microsoft.com/office/drawing/2014/main" id="{0EC16C2E-911F-2D48-9FA5-061402CBCD98}"/>
                </a:ext>
              </a:extLst>
            </p:cNvPr>
            <p:cNvSpPr>
              <a:spLocks/>
            </p:cNvSpPr>
            <p:nvPr/>
          </p:nvSpPr>
          <p:spPr bwMode="auto">
            <a:xfrm>
              <a:off x="1502" y="846"/>
              <a:ext cx="167" cy="1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gradFill rotWithShape="0">
              <a:gsLst>
                <a:gs pos="0">
                  <a:srgbClr val="FFFF99"/>
                </a:gs>
                <a:gs pos="100000">
                  <a:srgbClr val="FFFFFF"/>
                </a:gs>
              </a:gsLst>
              <a:lin ang="540000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50200" name="AutoShape 11">
              <a:extLst>
                <a:ext uri="{FF2B5EF4-FFF2-40B4-BE49-F238E27FC236}">
                  <a16:creationId xmlns:a16="http://schemas.microsoft.com/office/drawing/2014/main" id="{77DBB869-560F-FA46-BA24-B41186AA7F67}"/>
                </a:ext>
              </a:extLst>
            </p:cNvPr>
            <p:cNvSpPr>
              <a:spLocks/>
            </p:cNvSpPr>
            <p:nvPr/>
          </p:nvSpPr>
          <p:spPr bwMode="auto">
            <a:xfrm>
              <a:off x="1646" y="926"/>
              <a:ext cx="84" cy="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10800" y="0"/>
                  </a:moveTo>
                </a:path>
              </a:pathLst>
            </a:custGeom>
            <a:gradFill rotWithShape="0">
              <a:gsLst>
                <a:gs pos="0">
                  <a:srgbClr val="FFFF99"/>
                </a:gs>
                <a:gs pos="100000">
                  <a:srgbClr val="FFFFFF"/>
                </a:gs>
              </a:gsLst>
              <a:lin ang="540000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50201" name="AutoShape 12">
              <a:extLst>
                <a:ext uri="{FF2B5EF4-FFF2-40B4-BE49-F238E27FC236}">
                  <a16:creationId xmlns:a16="http://schemas.microsoft.com/office/drawing/2014/main" id="{FDEA30A0-2461-614F-AE24-CBCAB1888CF5}"/>
                </a:ext>
              </a:extLst>
            </p:cNvPr>
            <p:cNvSpPr>
              <a:spLocks/>
            </p:cNvSpPr>
            <p:nvPr/>
          </p:nvSpPr>
          <p:spPr bwMode="auto">
            <a:xfrm>
              <a:off x="74" y="48"/>
              <a:ext cx="1382" cy="7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13555"/>
                  </a:moveTo>
                  <a:cubicBezTo>
                    <a:pt x="417" y="13915"/>
                    <a:pt x="899" y="14078"/>
                    <a:pt x="1381" y="14023"/>
                  </a:cubicBezTo>
                  <a:moveTo>
                    <a:pt x="2000" y="19344"/>
                  </a:moveTo>
                  <a:cubicBezTo>
                    <a:pt x="2207" y="19308"/>
                    <a:pt x="2410" y="19233"/>
                    <a:pt x="2604" y="19120"/>
                  </a:cubicBezTo>
                  <a:moveTo>
                    <a:pt x="7435" y="20578"/>
                  </a:moveTo>
                  <a:cubicBezTo>
                    <a:pt x="7532" y="20937"/>
                    <a:pt x="7654" y="21279"/>
                    <a:pt x="7799" y="21600"/>
                  </a:cubicBezTo>
                  <a:moveTo>
                    <a:pt x="14381" y="20160"/>
                  </a:moveTo>
                  <a:cubicBezTo>
                    <a:pt x="14456" y="19795"/>
                    <a:pt x="14505" y="19419"/>
                    <a:pt x="14527" y="19039"/>
                  </a:cubicBezTo>
                  <a:moveTo>
                    <a:pt x="19208" y="16307"/>
                  </a:moveTo>
                  <a:cubicBezTo>
                    <a:pt x="19218" y="14526"/>
                    <a:pt x="18528" y="12895"/>
                    <a:pt x="17436" y="12115"/>
                  </a:cubicBezTo>
                  <a:moveTo>
                    <a:pt x="20811" y="9204"/>
                  </a:moveTo>
                  <a:cubicBezTo>
                    <a:pt x="21153" y="8777"/>
                    <a:pt x="21423" y="8239"/>
                    <a:pt x="21600" y="7632"/>
                  </a:cubicBezTo>
                  <a:moveTo>
                    <a:pt x="19744" y="2561"/>
                  </a:moveTo>
                  <a:cubicBezTo>
                    <a:pt x="19747" y="2312"/>
                    <a:pt x="19733" y="2063"/>
                    <a:pt x="19702" y="1818"/>
                  </a:cubicBezTo>
                  <a:moveTo>
                    <a:pt x="15078" y="0"/>
                  </a:moveTo>
                  <a:cubicBezTo>
                    <a:pt x="14912" y="285"/>
                    <a:pt x="14776" y="604"/>
                    <a:pt x="14673" y="947"/>
                  </a:cubicBezTo>
                  <a:moveTo>
                    <a:pt x="11061" y="564"/>
                  </a:moveTo>
                  <a:cubicBezTo>
                    <a:pt x="10973" y="823"/>
                    <a:pt x="10907" y="1098"/>
                    <a:pt x="10865" y="1381"/>
                  </a:cubicBezTo>
                  <a:moveTo>
                    <a:pt x="7163" y="2480"/>
                  </a:moveTo>
                  <a:cubicBezTo>
                    <a:pt x="6949" y="2175"/>
                    <a:pt x="6711" y="1909"/>
                    <a:pt x="6454" y="1688"/>
                  </a:cubicBezTo>
                  <a:moveTo>
                    <a:pt x="946" y="7074"/>
                  </a:moveTo>
                  <a:cubicBezTo>
                    <a:pt x="973" y="7356"/>
                    <a:pt x="1014" y="7635"/>
                    <a:pt x="1070" y="7907"/>
                  </a:cubicBezTo>
                </a:path>
              </a:pathLst>
            </a:cu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0202" name="Rectangle 13">
              <a:extLst>
                <a:ext uri="{FF2B5EF4-FFF2-40B4-BE49-F238E27FC236}">
                  <a16:creationId xmlns:a16="http://schemas.microsoft.com/office/drawing/2014/main" id="{F450E05F-7EA1-6B42-97C5-A13A0ACDDC29}"/>
                </a:ext>
              </a:extLst>
            </p:cNvPr>
            <p:cNvSpPr>
              <a:spLocks/>
            </p:cNvSpPr>
            <p:nvPr/>
          </p:nvSpPr>
          <p:spPr bwMode="auto">
            <a:xfrm>
              <a:off x="207" y="136"/>
              <a:ext cx="9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72334" bIns="38100"/>
            <a:lstStyle>
              <a:lvl1pPr marL="1588">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algn="ctr" eaLnBrk="1" hangingPunct="1">
                <a:spcBef>
                  <a:spcPct val="0"/>
                </a:spcBef>
                <a:buClrTx/>
                <a:buSzTx/>
                <a:buFontTx/>
                <a:buNone/>
              </a:pPr>
              <a:r>
                <a:rPr lang="en-US" altLang="en-US" sz="1800">
                  <a:latin typeface="Arial Bold" charset="0"/>
                  <a:sym typeface="Arial Bold" charset="0"/>
                </a:rPr>
                <a:t> </a:t>
              </a:r>
              <a:r>
                <a:rPr lang="en-US" altLang="en-US" sz="1800">
                  <a:latin typeface="Arial" panose="020B0604020202020204" pitchFamily="34" charset="0"/>
                  <a:cs typeface="Arial" panose="020B0604020202020204" pitchFamily="34" charset="0"/>
                  <a:sym typeface="Arial" panose="020B0604020202020204" pitchFamily="34" charset="0"/>
                </a:rPr>
                <a:t>What is that character thinking?</a:t>
              </a:r>
            </a:p>
          </p:txBody>
        </p:sp>
      </p:grpSp>
      <p:grpSp>
        <p:nvGrpSpPr>
          <p:cNvPr id="54289" name="Group 17">
            <a:extLst>
              <a:ext uri="{FF2B5EF4-FFF2-40B4-BE49-F238E27FC236}">
                <a16:creationId xmlns:a16="http://schemas.microsoft.com/office/drawing/2014/main" id="{C36D01F1-04AA-C64E-AD1E-5220840D4E0F}"/>
              </a:ext>
            </a:extLst>
          </p:cNvPr>
          <p:cNvGrpSpPr>
            <a:grpSpLocks/>
          </p:cNvGrpSpPr>
          <p:nvPr/>
        </p:nvGrpSpPr>
        <p:grpSpPr bwMode="auto">
          <a:xfrm>
            <a:off x="2847975" y="5299075"/>
            <a:ext cx="2784475" cy="1230313"/>
            <a:chOff x="0" y="0"/>
            <a:chExt cx="1753" cy="774"/>
          </a:xfrm>
        </p:grpSpPr>
        <p:sp>
          <p:nvSpPr>
            <p:cNvPr id="50195" name="AutoShape 15">
              <a:extLst>
                <a:ext uri="{FF2B5EF4-FFF2-40B4-BE49-F238E27FC236}">
                  <a16:creationId xmlns:a16="http://schemas.microsoft.com/office/drawing/2014/main" id="{3C2331A5-8202-9148-83F1-C50E5D92F33D}"/>
                </a:ext>
              </a:extLst>
            </p:cNvPr>
            <p:cNvSpPr>
              <a:spLocks/>
            </p:cNvSpPr>
            <p:nvPr/>
          </p:nvSpPr>
          <p:spPr bwMode="auto">
            <a:xfrm>
              <a:off x="0" y="0"/>
              <a:ext cx="1753" cy="774"/>
            </a:xfrm>
            <a:custGeom>
              <a:avLst/>
              <a:gdLst>
                <a:gd name="T0" fmla="*/ 0 w 20552"/>
                <a:gd name="T1" fmla="*/ 0 h 19733"/>
                <a:gd name="T2" fmla="*/ 0 w 20552"/>
                <a:gd name="T3" fmla="*/ 0 h 19733"/>
                <a:gd name="T4" fmla="*/ 0 w 20552"/>
                <a:gd name="T5" fmla="*/ 0 h 19733"/>
                <a:gd name="T6" fmla="*/ 0 w 20552"/>
                <a:gd name="T7" fmla="*/ 0 h 19733"/>
                <a:gd name="T8" fmla="*/ 0 w 20552"/>
                <a:gd name="T9" fmla="*/ 0 h 19733"/>
                <a:gd name="T10" fmla="*/ 0 w 20552"/>
                <a:gd name="T11" fmla="*/ 0 h 19733"/>
                <a:gd name="T12" fmla="*/ 0 w 20552"/>
                <a:gd name="T13" fmla="*/ 0 h 19733"/>
                <a:gd name="T14" fmla="*/ 0 w 20552"/>
                <a:gd name="T15" fmla="*/ 0 h 197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552" h="19733">
                  <a:moveTo>
                    <a:pt x="5299" y="13347"/>
                  </a:moveTo>
                  <a:cubicBezTo>
                    <a:pt x="3698" y="8332"/>
                    <a:pt x="5690" y="2663"/>
                    <a:pt x="9749" y="684"/>
                  </a:cubicBezTo>
                  <a:cubicBezTo>
                    <a:pt x="13808" y="-1295"/>
                    <a:pt x="18397" y="1166"/>
                    <a:pt x="19998" y="6181"/>
                  </a:cubicBezTo>
                  <a:cubicBezTo>
                    <a:pt x="21600" y="11196"/>
                    <a:pt x="19608" y="16866"/>
                    <a:pt x="15549" y="18844"/>
                  </a:cubicBezTo>
                  <a:cubicBezTo>
                    <a:pt x="12553" y="20305"/>
                    <a:pt x="9139" y="19373"/>
                    <a:pt x="6921" y="16488"/>
                  </a:cubicBezTo>
                  <a:lnTo>
                    <a:pt x="0" y="19733"/>
                  </a:lnTo>
                  <a:lnTo>
                    <a:pt x="5299" y="13347"/>
                  </a:lnTo>
                  <a:close/>
                  <a:moveTo>
                    <a:pt x="5299" y="13347"/>
                  </a:moveTo>
                </a:path>
              </a:pathLst>
            </a:custGeom>
            <a:gradFill rotWithShape="0">
              <a:gsLst>
                <a:gs pos="0">
                  <a:srgbClr val="FF99CC"/>
                </a:gs>
                <a:gs pos="100000">
                  <a:srgbClr val="FFFFFF"/>
                </a:gs>
              </a:gsLst>
              <a:path path="rect">
                <a:fillToRect l="50000" t="50000" r="50000" b="50000"/>
              </a:path>
            </a:gradFill>
            <a:ln w="9525" cap="flat">
              <a:solidFill>
                <a:schemeClr val="tx1"/>
              </a:solidFill>
              <a:prstDash val="solid"/>
              <a:round/>
              <a:headEnd type="none" w="med" len="med"/>
              <a:tailEnd type="none" w="med" len="med"/>
            </a:ln>
          </p:spPr>
          <p:txBody>
            <a:bodyPr lIns="0" tIns="0" rIns="0" bIns="0"/>
            <a:lstStyle/>
            <a:p>
              <a:endParaRPr lang="en-US"/>
            </a:p>
          </p:txBody>
        </p:sp>
        <p:sp>
          <p:nvSpPr>
            <p:cNvPr id="50196" name="Rectangle 16">
              <a:extLst>
                <a:ext uri="{FF2B5EF4-FFF2-40B4-BE49-F238E27FC236}">
                  <a16:creationId xmlns:a16="http://schemas.microsoft.com/office/drawing/2014/main" id="{61B44B3D-6C7B-914C-BED1-B744BA4DD7C5}"/>
                </a:ext>
              </a:extLst>
            </p:cNvPr>
            <p:cNvSpPr>
              <a:spLocks/>
            </p:cNvSpPr>
            <p:nvPr/>
          </p:nvSpPr>
          <p:spPr bwMode="auto">
            <a:xfrm>
              <a:off x="602" y="112"/>
              <a:ext cx="953"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8100" tIns="38100" rIns="78049" bIns="38100"/>
            <a:lstStyle>
              <a:lvl1pPr marL="1588">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algn="ctr" eaLnBrk="1" hangingPunct="1">
                <a:spcBef>
                  <a:spcPts val="1050"/>
                </a:spcBef>
                <a:buClrTx/>
                <a:buSzTx/>
                <a:buFontTx/>
                <a:buNone/>
              </a:pPr>
              <a:r>
                <a:rPr lang="en-US" altLang="en-US" sz="1800">
                  <a:latin typeface="Arial" panose="020B0604020202020204" pitchFamily="34" charset="0"/>
                  <a:cs typeface="Arial" panose="020B0604020202020204" pitchFamily="34" charset="0"/>
                  <a:sym typeface="Arial" panose="020B0604020202020204" pitchFamily="34" charset="0"/>
                </a:rPr>
                <a:t>What is the character saying?</a:t>
              </a:r>
            </a:p>
          </p:txBody>
        </p:sp>
      </p:grpSp>
      <p:grpSp>
        <p:nvGrpSpPr>
          <p:cNvPr id="54292" name="Group 20">
            <a:extLst>
              <a:ext uri="{FF2B5EF4-FFF2-40B4-BE49-F238E27FC236}">
                <a16:creationId xmlns:a16="http://schemas.microsoft.com/office/drawing/2014/main" id="{05687978-991E-8544-93F8-172609B205E1}"/>
              </a:ext>
            </a:extLst>
          </p:cNvPr>
          <p:cNvGrpSpPr>
            <a:grpSpLocks/>
          </p:cNvGrpSpPr>
          <p:nvPr/>
        </p:nvGrpSpPr>
        <p:grpSpPr bwMode="auto">
          <a:xfrm>
            <a:off x="6089650" y="5013325"/>
            <a:ext cx="2803525" cy="1728788"/>
            <a:chOff x="0" y="-151"/>
            <a:chExt cx="1766" cy="1089"/>
          </a:xfrm>
        </p:grpSpPr>
        <p:sp>
          <p:nvSpPr>
            <p:cNvPr id="50193" name="Oval 18">
              <a:extLst>
                <a:ext uri="{FF2B5EF4-FFF2-40B4-BE49-F238E27FC236}">
                  <a16:creationId xmlns:a16="http://schemas.microsoft.com/office/drawing/2014/main" id="{46608218-466A-0645-8432-727D63DBC8D3}"/>
                </a:ext>
              </a:extLst>
            </p:cNvPr>
            <p:cNvSpPr>
              <a:spLocks/>
            </p:cNvSpPr>
            <p:nvPr/>
          </p:nvSpPr>
          <p:spPr bwMode="auto">
            <a:xfrm>
              <a:off x="0" y="30"/>
              <a:ext cx="1766" cy="908"/>
            </a:xfrm>
            <a:prstGeom prst="ellipse">
              <a:avLst/>
            </a:prstGeom>
            <a:gradFill rotWithShape="0">
              <a:gsLst>
                <a:gs pos="0">
                  <a:srgbClr val="66FF99"/>
                </a:gs>
                <a:gs pos="100000">
                  <a:srgbClr val="FFFFFF"/>
                </a:gs>
              </a:gsLst>
              <a:lin ang="5400000" scaled="1"/>
            </a:gradFill>
            <a:ln w="9525">
              <a:solidFill>
                <a:schemeClr val="tx1"/>
              </a:solidFill>
              <a:round/>
              <a:headEnd/>
              <a:tailEnd/>
            </a:ln>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0194" name="Rectangle 19">
              <a:extLst>
                <a:ext uri="{FF2B5EF4-FFF2-40B4-BE49-F238E27FC236}">
                  <a16:creationId xmlns:a16="http://schemas.microsoft.com/office/drawing/2014/main" id="{7EADB6EC-7C9E-6748-8CA8-1F8B277A5371}"/>
                </a:ext>
              </a:extLst>
            </p:cNvPr>
            <p:cNvSpPr>
              <a:spLocks/>
            </p:cNvSpPr>
            <p:nvPr/>
          </p:nvSpPr>
          <p:spPr bwMode="auto">
            <a:xfrm>
              <a:off x="138" y="-151"/>
              <a:ext cx="1489" cy="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78049" bIns="38100" anchor="ctr">
              <a:spAutoFit/>
            </a:bodyPr>
            <a:lstStyle>
              <a:lvl1pPr marL="1588">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algn="ctr" eaLnBrk="1" hangingPunct="1">
                <a:spcBef>
                  <a:spcPts val="1050"/>
                </a:spcBef>
                <a:buClrTx/>
                <a:buSzTx/>
                <a:buFontTx/>
                <a:buNone/>
              </a:pPr>
              <a:endParaRPr lang="en-US" altLang="en-US" sz="1800">
                <a:latin typeface="Arial" panose="020B0604020202020204" pitchFamily="34" charset="0"/>
                <a:cs typeface="Arial" panose="020B0604020202020204" pitchFamily="34" charset="0"/>
                <a:sym typeface="Arial" panose="020B0604020202020204" pitchFamily="34" charset="0"/>
              </a:endParaRPr>
            </a:p>
            <a:p>
              <a:pPr algn="ctr" eaLnBrk="1" hangingPunct="1">
                <a:spcBef>
                  <a:spcPts val="1050"/>
                </a:spcBef>
                <a:buClrTx/>
                <a:buSzTx/>
                <a:buFontTx/>
                <a:buNone/>
              </a:pPr>
              <a:r>
                <a:rPr lang="en-US" altLang="en-US" sz="1800">
                  <a:latin typeface="Arial" panose="020B0604020202020204" pitchFamily="34" charset="0"/>
                  <a:cs typeface="Arial" panose="020B0604020202020204" pitchFamily="34" charset="0"/>
                  <a:sym typeface="Arial" panose="020B0604020202020204" pitchFamily="34" charset="0"/>
                </a:rPr>
                <a:t>What do you </a:t>
              </a:r>
            </a:p>
            <a:p>
              <a:pPr algn="ctr" eaLnBrk="1" hangingPunct="1">
                <a:spcBef>
                  <a:spcPts val="1050"/>
                </a:spcBef>
                <a:buClrTx/>
                <a:buSzTx/>
                <a:buFontTx/>
                <a:buNone/>
              </a:pPr>
              <a:r>
                <a:rPr lang="en-US" altLang="en-US" sz="1800">
                  <a:latin typeface="Arial" panose="020B0604020202020204" pitchFamily="34" charset="0"/>
                  <a:cs typeface="Arial" panose="020B0604020202020204" pitchFamily="34" charset="0"/>
                  <a:sym typeface="Arial" panose="020B0604020202020204" pitchFamily="34" charset="0"/>
                </a:rPr>
                <a:t>think that character is </a:t>
              </a:r>
            </a:p>
            <a:p>
              <a:pPr algn="ctr" eaLnBrk="1" hangingPunct="1">
                <a:spcBef>
                  <a:spcPts val="1050"/>
                </a:spcBef>
                <a:buClrTx/>
                <a:buSzTx/>
                <a:buFontTx/>
                <a:buNone/>
              </a:pPr>
              <a:r>
                <a:rPr lang="en-US" altLang="en-US" sz="1800">
                  <a:latin typeface="Arial" panose="020B0604020202020204" pitchFamily="34" charset="0"/>
                  <a:cs typeface="Arial" panose="020B0604020202020204" pitchFamily="34" charset="0"/>
                  <a:sym typeface="Arial" panose="020B0604020202020204" pitchFamily="34" charset="0"/>
                </a:rPr>
                <a:t>feeling now?</a:t>
              </a:r>
            </a:p>
          </p:txBody>
        </p:sp>
      </p:grpSp>
      <p:grpSp>
        <p:nvGrpSpPr>
          <p:cNvPr id="54295" name="Group 23">
            <a:extLst>
              <a:ext uri="{FF2B5EF4-FFF2-40B4-BE49-F238E27FC236}">
                <a16:creationId xmlns:a16="http://schemas.microsoft.com/office/drawing/2014/main" id="{F524C5DA-213E-0D4A-8BD2-08FCEA61D4E6}"/>
              </a:ext>
            </a:extLst>
          </p:cNvPr>
          <p:cNvGrpSpPr>
            <a:grpSpLocks/>
          </p:cNvGrpSpPr>
          <p:nvPr/>
        </p:nvGrpSpPr>
        <p:grpSpPr bwMode="auto">
          <a:xfrm>
            <a:off x="323850" y="4005263"/>
            <a:ext cx="3157538" cy="2016125"/>
            <a:chOff x="0" y="0"/>
            <a:chExt cx="1989" cy="1270"/>
          </a:xfrm>
        </p:grpSpPr>
        <p:sp>
          <p:nvSpPr>
            <p:cNvPr id="50191" name="AutoShape 21">
              <a:extLst>
                <a:ext uri="{FF2B5EF4-FFF2-40B4-BE49-F238E27FC236}">
                  <a16:creationId xmlns:a16="http://schemas.microsoft.com/office/drawing/2014/main" id="{7A15B193-6EAC-8243-80F0-639F25D15B39}"/>
                </a:ext>
              </a:extLst>
            </p:cNvPr>
            <p:cNvSpPr>
              <a:spLocks/>
            </p:cNvSpPr>
            <p:nvPr/>
          </p:nvSpPr>
          <p:spPr bwMode="auto">
            <a:xfrm>
              <a:off x="0" y="0"/>
              <a:ext cx="1989" cy="127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gradFill rotWithShape="0">
              <a:gsLst>
                <a:gs pos="0">
                  <a:srgbClr val="FFFFFF"/>
                </a:gs>
                <a:gs pos="100000">
                  <a:srgbClr val="0099CC"/>
                </a:gs>
              </a:gsLst>
              <a:lin ang="5400000" scaled="1"/>
            </a:gradFill>
            <a:ln w="9525" cap="flat">
              <a:solidFill>
                <a:schemeClr val="tx1"/>
              </a:solidFill>
              <a:prstDash val="solid"/>
              <a:round/>
              <a:headEnd type="none" w="med" len="med"/>
              <a:tailEnd type="none" w="med" len="med"/>
            </a:ln>
          </p:spPr>
          <p:txBody>
            <a:bodyPr lIns="0" tIns="0" rIns="0" bIns="0"/>
            <a:lstStyle/>
            <a:p>
              <a:endParaRPr lang="en-US"/>
            </a:p>
          </p:txBody>
        </p:sp>
        <p:sp>
          <p:nvSpPr>
            <p:cNvPr id="50192" name="Rectangle 22">
              <a:extLst>
                <a:ext uri="{FF2B5EF4-FFF2-40B4-BE49-F238E27FC236}">
                  <a16:creationId xmlns:a16="http://schemas.microsoft.com/office/drawing/2014/main" id="{2A7BB083-261B-C147-AAA7-4115B269C7E1}"/>
                </a:ext>
              </a:extLst>
            </p:cNvPr>
            <p:cNvSpPr>
              <a:spLocks/>
            </p:cNvSpPr>
            <p:nvPr/>
          </p:nvSpPr>
          <p:spPr bwMode="auto">
            <a:xfrm>
              <a:off x="310" y="499"/>
              <a:ext cx="134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25400" tIns="25400" rIns="70705" bIns="25400" anchor="ctr">
              <a:spAutoFit/>
            </a:bodyPr>
            <a:lstStyle>
              <a:lvl1pPr marL="20638">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algn="ctr" eaLnBrk="1" hangingPunct="1">
                <a:spcBef>
                  <a:spcPct val="0"/>
                </a:spcBef>
                <a:buClrTx/>
                <a:buSzTx/>
                <a:buFontTx/>
                <a:buNone/>
              </a:pPr>
              <a:r>
                <a:rPr lang="en-US" altLang="en-US" sz="1800">
                  <a:latin typeface="Arial" panose="020B0604020202020204" pitchFamily="34" charset="0"/>
                  <a:cs typeface="Arial" panose="020B0604020202020204" pitchFamily="34" charset="0"/>
                  <a:sym typeface="Arial" panose="020B0604020202020204" pitchFamily="34" charset="0"/>
                </a:rPr>
                <a:t>What is happening?</a:t>
              </a:r>
            </a:p>
          </p:txBody>
        </p:sp>
      </p:grpSp>
      <p:grpSp>
        <p:nvGrpSpPr>
          <p:cNvPr id="54298" name="Group 26">
            <a:extLst>
              <a:ext uri="{FF2B5EF4-FFF2-40B4-BE49-F238E27FC236}">
                <a16:creationId xmlns:a16="http://schemas.microsoft.com/office/drawing/2014/main" id="{B7064855-444B-674C-81D8-C57325F864BE}"/>
              </a:ext>
            </a:extLst>
          </p:cNvPr>
          <p:cNvGrpSpPr>
            <a:grpSpLocks/>
          </p:cNvGrpSpPr>
          <p:nvPr/>
        </p:nvGrpSpPr>
        <p:grpSpPr bwMode="auto">
          <a:xfrm>
            <a:off x="3563938" y="3933825"/>
            <a:ext cx="2160587" cy="1000125"/>
            <a:chOff x="0" y="0"/>
            <a:chExt cx="1361" cy="630"/>
          </a:xfrm>
        </p:grpSpPr>
        <p:sp>
          <p:nvSpPr>
            <p:cNvPr id="50189" name="AutoShape 24">
              <a:extLst>
                <a:ext uri="{FF2B5EF4-FFF2-40B4-BE49-F238E27FC236}">
                  <a16:creationId xmlns:a16="http://schemas.microsoft.com/office/drawing/2014/main" id="{B41E9034-D1E5-284B-99EE-B3151CA0B1C4}"/>
                </a:ext>
              </a:extLst>
            </p:cNvPr>
            <p:cNvSpPr>
              <a:spLocks/>
            </p:cNvSpPr>
            <p:nvPr/>
          </p:nvSpPr>
          <p:spPr bwMode="auto">
            <a:xfrm>
              <a:off x="0" y="0"/>
              <a:ext cx="1361" cy="630"/>
            </a:xfrm>
            <a:prstGeom prst="roundRect">
              <a:avLst>
                <a:gd name="adj" fmla="val 16667"/>
              </a:avLst>
            </a:prstGeom>
            <a:gradFill rotWithShape="0">
              <a:gsLst>
                <a:gs pos="0">
                  <a:srgbClr val="FFBD80"/>
                </a:gs>
                <a:gs pos="50000">
                  <a:srgbClr val="FFD4B3"/>
                </a:gs>
                <a:gs pos="100000">
                  <a:srgbClr val="FFE9DA"/>
                </a:gs>
              </a:gsLst>
              <a:lin ang="5400000" scaled="1"/>
            </a:gradFill>
            <a:ln w="9525">
              <a:solidFill>
                <a:schemeClr val="tx1"/>
              </a:solidFill>
              <a:round/>
              <a:headEnd/>
              <a:tailEnd/>
            </a:ln>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0190" name="Rectangle 25">
              <a:extLst>
                <a:ext uri="{FF2B5EF4-FFF2-40B4-BE49-F238E27FC236}">
                  <a16:creationId xmlns:a16="http://schemas.microsoft.com/office/drawing/2014/main" id="{20FEF29D-637D-4D4D-99EF-DE976902A35D}"/>
                </a:ext>
              </a:extLst>
            </p:cNvPr>
            <p:cNvSpPr>
              <a:spLocks/>
            </p:cNvSpPr>
            <p:nvPr/>
          </p:nvSpPr>
          <p:spPr bwMode="auto">
            <a:xfrm>
              <a:off x="40" y="30"/>
              <a:ext cx="1280" cy="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8100" tIns="38100" rIns="89374" bIns="38100">
              <a:spAutoFit/>
            </a:bodyPr>
            <a:lstStyle>
              <a:lvl1pPr marL="12700">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algn="ctr" eaLnBrk="1" hangingPunct="1">
                <a:spcBef>
                  <a:spcPct val="0"/>
                </a:spcBef>
                <a:buClrTx/>
                <a:buSzTx/>
                <a:buFontTx/>
                <a:buNone/>
              </a:pPr>
              <a:r>
                <a:rPr lang="en-US" altLang="en-US" sz="1800">
                  <a:latin typeface="Arial" panose="020B0604020202020204" pitchFamily="34" charset="0"/>
                  <a:cs typeface="Arial" panose="020B0604020202020204" pitchFamily="34" charset="0"/>
                  <a:sym typeface="Arial" panose="020B0604020202020204" pitchFamily="34" charset="0"/>
                </a:rPr>
                <a:t>What do you think </a:t>
              </a:r>
            </a:p>
            <a:p>
              <a:pPr algn="ctr" eaLnBrk="1" hangingPunct="1">
                <a:spcBef>
                  <a:spcPct val="0"/>
                </a:spcBef>
                <a:buClrTx/>
                <a:buSzTx/>
                <a:buFontTx/>
                <a:buNone/>
              </a:pPr>
              <a:r>
                <a:rPr lang="en-US" altLang="en-US" sz="1800">
                  <a:latin typeface="Arial" panose="020B0604020202020204" pitchFamily="34" charset="0"/>
                  <a:cs typeface="Arial" panose="020B0604020202020204" pitchFamily="34" charset="0"/>
                  <a:sym typeface="Arial" panose="020B0604020202020204" pitchFamily="34" charset="0"/>
                </a:rPr>
                <a:t>happens next?</a:t>
              </a:r>
            </a:p>
          </p:txBody>
        </p:sp>
      </p:grpSp>
      <p:pic>
        <p:nvPicPr>
          <p:cNvPr id="2" name="D1BE3054.wav">
            <a:hlinkClick r:id="" action="ppaction://media"/>
            <a:extLst>
              <a:ext uri="{FF2B5EF4-FFF2-40B4-BE49-F238E27FC236}">
                <a16:creationId xmlns:a16="http://schemas.microsoft.com/office/drawing/2014/main" id="{9B2C853E-6A26-B64E-94AA-AFF0FDBB1A7C}"/>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427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4295"/>
                                        </p:tgtEl>
                                        <p:attrNameLst>
                                          <p:attrName>style.visibility</p:attrName>
                                        </p:attrNameLst>
                                      </p:cBhvr>
                                      <p:to>
                                        <p:strVal val="visible"/>
                                      </p:to>
                                    </p:set>
                                  </p:childTnLst>
                                </p:cTn>
                              </p:par>
                            </p:childTnLst>
                          </p:cTn>
                        </p:par>
                        <p:par>
                          <p:cTn id="15" fill="hold" nodeType="afterGroup">
                            <p:stCondLst>
                              <p:cond delay="500"/>
                            </p:stCondLst>
                            <p:childTnLst>
                              <p:par>
                                <p:cTn id="16" presetID="1" presetClass="entr" presetSubtype="0" fill="hold" nodeType="afterEffect">
                                  <p:stCondLst>
                                    <p:cond delay="1"/>
                                  </p:stCondLst>
                                  <p:childTnLst>
                                    <p:set>
                                      <p:cBhvr>
                                        <p:cTn id="17" dur="1" fill="hold">
                                          <p:stCondLst>
                                            <p:cond delay="499"/>
                                          </p:stCondLst>
                                        </p:cTn>
                                        <p:tgtEl>
                                          <p:spTgt spid="54298"/>
                                        </p:tgtEl>
                                        <p:attrNameLst>
                                          <p:attrName>style.visibility</p:attrName>
                                        </p:attrNameLst>
                                      </p:cBhvr>
                                      <p:to>
                                        <p:strVal val="visible"/>
                                      </p:to>
                                    </p:set>
                                  </p:childTnLst>
                                </p:cTn>
                              </p:par>
                            </p:childTnLst>
                          </p:cTn>
                        </p:par>
                        <p:par>
                          <p:cTn id="18" fill="hold" nodeType="afterGroup">
                            <p:stCondLst>
                              <p:cond delay="1001"/>
                            </p:stCondLst>
                            <p:childTnLst>
                              <p:par>
                                <p:cTn id="19" presetID="1" presetClass="entr" presetSubtype="0" fill="hold" nodeType="afterEffect">
                                  <p:stCondLst>
                                    <p:cond delay="1"/>
                                  </p:stCondLst>
                                  <p:childTnLst>
                                    <p:set>
                                      <p:cBhvr>
                                        <p:cTn id="20" dur="1" fill="hold">
                                          <p:stCondLst>
                                            <p:cond delay="499"/>
                                          </p:stCondLst>
                                        </p:cTn>
                                        <p:tgtEl>
                                          <p:spTgt spid="54289"/>
                                        </p:tgtEl>
                                        <p:attrNameLst>
                                          <p:attrName>style.visibility</p:attrName>
                                        </p:attrNameLst>
                                      </p:cBhvr>
                                      <p:to>
                                        <p:strVal val="visible"/>
                                      </p:to>
                                    </p:set>
                                  </p:childTnLst>
                                </p:cTn>
                              </p:par>
                            </p:childTnLst>
                          </p:cTn>
                        </p:par>
                        <p:par>
                          <p:cTn id="21" fill="hold" nodeType="afterGroup">
                            <p:stCondLst>
                              <p:cond delay="1502"/>
                            </p:stCondLst>
                            <p:childTnLst>
                              <p:par>
                                <p:cTn id="22" presetID="1" presetClass="entr" presetSubtype="0" fill="hold" nodeType="afterEffect">
                                  <p:stCondLst>
                                    <p:cond delay="1"/>
                                  </p:stCondLst>
                                  <p:childTnLst>
                                    <p:set>
                                      <p:cBhvr>
                                        <p:cTn id="23" dur="1" fill="hold">
                                          <p:stCondLst>
                                            <p:cond delay="499"/>
                                          </p:stCondLst>
                                        </p:cTn>
                                        <p:tgtEl>
                                          <p:spTgt spid="54286"/>
                                        </p:tgtEl>
                                        <p:attrNameLst>
                                          <p:attrName>style.visibility</p:attrName>
                                        </p:attrNameLst>
                                      </p:cBhvr>
                                      <p:to>
                                        <p:strVal val="visible"/>
                                      </p:to>
                                    </p:set>
                                  </p:childTnLst>
                                </p:cTn>
                              </p:par>
                            </p:childTnLst>
                          </p:cTn>
                        </p:par>
                        <p:par>
                          <p:cTn id="24" fill="hold" nodeType="afterGroup">
                            <p:stCondLst>
                              <p:cond delay="2003"/>
                            </p:stCondLst>
                            <p:childTnLst>
                              <p:par>
                                <p:cTn id="25" presetID="1" presetClass="entr" presetSubtype="0" fill="hold" nodeType="afterEffect">
                                  <p:stCondLst>
                                    <p:cond delay="1"/>
                                  </p:stCondLst>
                                  <p:childTnLst>
                                    <p:set>
                                      <p:cBhvr>
                                        <p:cTn id="26" dur="1" fill="hold">
                                          <p:stCondLst>
                                            <p:cond delay="499"/>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1" presetClass="mediacall" presetSubtype="0" fill="hold" nodeType="clickEffect">
                                  <p:stCondLst>
                                    <p:cond delay="0"/>
                                  </p:stCondLst>
                                  <p:childTnLst>
                                    <p:cmd type="call" cmd="playFrom(0.0)">
                                      <p:cBhvr>
                                        <p:cTn id="31" dur="1" fill="hold"/>
                                        <p:tgtEl>
                                          <p:spTgt spid="2"/>
                                        </p:tgtEl>
                                      </p:cBhvr>
                                    </p:cmd>
                                  </p:childTnLst>
                                </p:cTn>
                              </p:par>
                            </p:childTnLst>
                          </p:cTn>
                        </p:par>
                      </p:childTnLst>
                    </p:cTn>
                  </p:par>
                </p:childTnLst>
              </p:cTn>
              <p:nextCondLst>
                <p:cond evt="onClick" delay="0">
                  <p:tgtEl>
                    <p:spTgt spid="2"/>
                  </p:tgtEl>
                </p:cond>
              </p:nextCondLst>
            </p:seq>
            <p:audio>
              <p:cMediaNode vol="80000">
                <p:cTn id="32" fill="hold" display="0">
                  <p:stCondLst>
                    <p:cond delay="indefinite"/>
                  </p:stCondLst>
                  <p:endCondLst>
                    <p:cond evt="onStopAudio" delay="0">
                      <p:tgtEl>
                        <p:sldTgt/>
                      </p:tgtEl>
                    </p:cond>
                  </p:endCondLst>
                </p:cTn>
                <p:tgtEl>
                  <p:spTgt spid="2"/>
                </p:tgtEl>
              </p:cMediaNode>
            </p:audio>
          </p:childTnLst>
        </p:cTn>
      </p:par>
    </p:tnLst>
    <p:bldLst>
      <p:bldP spid="54278"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1">
            <a:extLst>
              <a:ext uri="{FF2B5EF4-FFF2-40B4-BE49-F238E27FC236}">
                <a16:creationId xmlns:a16="http://schemas.microsoft.com/office/drawing/2014/main" id="{BF5D78BB-6F28-5943-ACBC-15A6E22007B6}"/>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2226" name="Line 2">
            <a:extLst>
              <a:ext uri="{FF2B5EF4-FFF2-40B4-BE49-F238E27FC236}">
                <a16:creationId xmlns:a16="http://schemas.microsoft.com/office/drawing/2014/main" id="{07CA23DA-C408-BC4C-9EDB-8EDC82504F5D}"/>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2227" name="Rectangle 3">
            <a:extLst>
              <a:ext uri="{FF2B5EF4-FFF2-40B4-BE49-F238E27FC236}">
                <a16:creationId xmlns:a16="http://schemas.microsoft.com/office/drawing/2014/main" id="{8FFB5FE7-039D-8D4C-B511-2EACC6CD81D0}"/>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2228" name="Rectangle 4">
            <a:extLst>
              <a:ext uri="{FF2B5EF4-FFF2-40B4-BE49-F238E27FC236}">
                <a16:creationId xmlns:a16="http://schemas.microsoft.com/office/drawing/2014/main" id="{D7BE0BAD-A071-6449-986A-CAA5190A732D}"/>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2229" name="Rectangle 5">
            <a:extLst>
              <a:ext uri="{FF2B5EF4-FFF2-40B4-BE49-F238E27FC236}">
                <a16:creationId xmlns:a16="http://schemas.microsoft.com/office/drawing/2014/main" id="{ED586361-C3D2-1044-B666-40EF54FCF28C}"/>
              </a:ext>
            </a:extLst>
          </p:cNvPr>
          <p:cNvSpPr>
            <a:spLocks noChangeArrowheads="1"/>
          </p:cNvSpPr>
          <p:nvPr>
            <p:ph type="title"/>
          </p:nvPr>
        </p:nvSpPr>
        <p:spPr/>
        <p:txBody>
          <a:bodyPr rIns="132080"/>
          <a:lstStyle/>
          <a:p>
            <a:pPr indent="0" eaLnBrk="1" hangingPunct="1"/>
            <a:r>
              <a:rPr lang="en-US" altLang="en-US">
                <a:latin typeface="SassoonCRInfant" pitchFamily="2" charset="0"/>
              </a:rPr>
              <a:t>And...</a:t>
            </a:r>
          </a:p>
        </p:txBody>
      </p:sp>
      <p:sp>
        <p:nvSpPr>
          <p:cNvPr id="56326" name="Rectangle 6">
            <a:extLst>
              <a:ext uri="{FF2B5EF4-FFF2-40B4-BE49-F238E27FC236}">
                <a16:creationId xmlns:a16="http://schemas.microsoft.com/office/drawing/2014/main" id="{5DE1B646-40E6-1C41-BC6E-7E7C6C9EAD24}"/>
              </a:ext>
            </a:extLst>
          </p:cNvPr>
          <p:cNvSpPr>
            <a:spLocks noChangeArrowheads="1"/>
          </p:cNvSpPr>
          <p:nvPr>
            <p:ph type="body" idx="1"/>
          </p:nvPr>
        </p:nvSpPr>
        <p:spPr>
          <a:xfrm>
            <a:off x="457200" y="1571625"/>
            <a:ext cx="8229600" cy="5286375"/>
          </a:xfrm>
        </p:spPr>
        <p:txBody>
          <a:bodyPr rIns="132080"/>
          <a:lstStyle/>
          <a:p>
            <a:pPr eaLnBrk="1" hangingPunct="1"/>
            <a:r>
              <a:rPr lang="en-US" altLang="en-US" sz="3200">
                <a:latin typeface="SassoonCRInfant" pitchFamily="2" charset="0"/>
              </a:rPr>
              <a:t>By </a:t>
            </a:r>
            <a:r>
              <a:rPr lang="en-US" altLang="en-US" sz="3200">
                <a:latin typeface="SassoonCRInfant" pitchFamily="2" charset="0"/>
                <a:sym typeface="Verdana Bold" charset="0"/>
              </a:rPr>
              <a:t>talking </a:t>
            </a:r>
            <a:r>
              <a:rPr lang="en-US" altLang="en-US" sz="3200">
                <a:latin typeface="SassoonCRInfant" pitchFamily="2" charset="0"/>
              </a:rPr>
              <a:t>to your child as much as possible and ‘feeding’ them new and different words:</a:t>
            </a:r>
          </a:p>
          <a:p>
            <a:pPr eaLnBrk="1" hangingPunct="1"/>
            <a:endParaRPr lang="en-US" altLang="en-US" sz="3200">
              <a:latin typeface="SassoonCRInfant" pitchFamily="2" charset="0"/>
            </a:endParaRPr>
          </a:p>
          <a:p>
            <a:pPr eaLnBrk="1" hangingPunct="1">
              <a:buFont typeface="Wingdings" pitchFamily="2" charset="2"/>
              <a:buNone/>
            </a:pPr>
            <a:r>
              <a:rPr lang="en-US" altLang="en-US" sz="3200">
                <a:latin typeface="SassoonCRInfant" pitchFamily="2" charset="0"/>
              </a:rPr>
              <a:t>“Let’s </a:t>
            </a:r>
            <a:r>
              <a:rPr lang="en-US" altLang="en-US" sz="3200">
                <a:solidFill>
                  <a:srgbClr val="FF0000"/>
                </a:solidFill>
                <a:latin typeface="SassoonCRInfant" pitchFamily="2" charset="0"/>
              </a:rPr>
              <a:t>eat</a:t>
            </a:r>
            <a:r>
              <a:rPr lang="en-US" altLang="en-US" sz="3200">
                <a:latin typeface="SassoonCRInfant" pitchFamily="2" charset="0"/>
              </a:rPr>
              <a:t> our lunch now.”</a:t>
            </a:r>
          </a:p>
          <a:p>
            <a:pPr eaLnBrk="1" hangingPunct="1">
              <a:buFont typeface="Wingdings" pitchFamily="2" charset="2"/>
              <a:buNone/>
            </a:pPr>
            <a:r>
              <a:rPr lang="en-US" altLang="en-US" sz="3200">
                <a:latin typeface="SassoonCRInfant" pitchFamily="2" charset="0"/>
              </a:rPr>
              <a:t>“Let’s </a:t>
            </a:r>
            <a:r>
              <a:rPr lang="en-US" altLang="en-US" sz="3200">
                <a:solidFill>
                  <a:srgbClr val="33CC33"/>
                </a:solidFill>
                <a:latin typeface="SassoonCRInfant" pitchFamily="2" charset="0"/>
              </a:rPr>
              <a:t>munch</a:t>
            </a:r>
            <a:r>
              <a:rPr lang="en-US" altLang="en-US" sz="3200">
                <a:latin typeface="SassoonCRInfant" pitchFamily="2" charset="0"/>
              </a:rPr>
              <a:t> our lunch now.”</a:t>
            </a:r>
          </a:p>
          <a:p>
            <a:pPr eaLnBrk="1" hangingPunct="1">
              <a:buFont typeface="Wingdings" pitchFamily="2" charset="2"/>
              <a:buNone/>
            </a:pPr>
            <a:r>
              <a:rPr lang="en-US" altLang="en-US" sz="3200">
                <a:latin typeface="SassoonCRInfant" pitchFamily="2" charset="0"/>
              </a:rPr>
              <a:t>“Let’s </a:t>
            </a:r>
            <a:r>
              <a:rPr lang="en-US" altLang="en-US" sz="3200">
                <a:solidFill>
                  <a:srgbClr val="4D4D73"/>
                </a:solidFill>
                <a:latin typeface="SassoonCRInfant" pitchFamily="2" charset="0"/>
              </a:rPr>
              <a:t>scoff</a:t>
            </a:r>
            <a:r>
              <a:rPr lang="en-US" altLang="en-US" sz="3200">
                <a:latin typeface="SassoonCRInfant" pitchFamily="2" charset="0"/>
              </a:rPr>
              <a:t> our lunch now.”</a:t>
            </a:r>
          </a:p>
          <a:p>
            <a:pPr eaLnBrk="1" hangingPunct="1">
              <a:buFont typeface="Wingdings" pitchFamily="2" charset="2"/>
              <a:buNone/>
            </a:pPr>
            <a:endParaRPr lang="en-US" altLang="en-US" sz="2400"/>
          </a:p>
          <a:p>
            <a:pPr eaLnBrk="1" hangingPunct="1">
              <a:buFont typeface="Wingdings" pitchFamily="2" charset="2"/>
              <a:buNone/>
            </a:pPr>
            <a:endParaRPr lang="en-US" altLang="en-US" sz="2400"/>
          </a:p>
        </p:txBody>
      </p:sp>
      <p:pic>
        <p:nvPicPr>
          <p:cNvPr id="2" name="6F263086.wav">
            <a:hlinkClick r:id="" action="ppaction://media"/>
            <a:extLst>
              <a:ext uri="{FF2B5EF4-FFF2-40B4-BE49-F238E27FC236}">
                <a16:creationId xmlns:a16="http://schemas.microsoft.com/office/drawing/2014/main" id="{A7A706F0-5EE4-8941-A4E6-ED378EE457FB}"/>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63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632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632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63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56326"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A2B352B3-B0CB-0B4B-B6BC-C45AB1A187CA}"/>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17410" name="Rectangle 3">
            <a:extLst>
              <a:ext uri="{FF2B5EF4-FFF2-40B4-BE49-F238E27FC236}">
                <a16:creationId xmlns:a16="http://schemas.microsoft.com/office/drawing/2014/main" id="{C0C781BF-E02D-314C-9778-7F9CA2F481B7}"/>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17411" name="Rectangle 4">
            <a:extLst>
              <a:ext uri="{FF2B5EF4-FFF2-40B4-BE49-F238E27FC236}">
                <a16:creationId xmlns:a16="http://schemas.microsoft.com/office/drawing/2014/main" id="{A6C27459-AF15-6944-A036-A2A6EEBFFB48}"/>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8C39D3EB-6FFC-714F-B18F-BACB304C82C2}"/>
              </a:ext>
            </a:extLst>
          </p:cNvPr>
          <p:cNvSpPr txBox="1">
            <a:spLocks noChangeArrowheads="1"/>
          </p:cNvSpPr>
          <p:nvPr/>
        </p:nvSpPr>
        <p:spPr bwMode="auto">
          <a:xfrm>
            <a:off x="684213" y="260350"/>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r>
              <a:rPr lang="en-GB" altLang="en-US" sz="4000">
                <a:solidFill>
                  <a:srgbClr val="002060"/>
                </a:solidFill>
                <a:latin typeface="SassoonCRInfant" pitchFamily="2" charset="0"/>
                <a:sym typeface="Arial" panose="020B0604020202020204" pitchFamily="34" charset="0"/>
              </a:rPr>
              <a:t>Daily Routine</a:t>
            </a:r>
            <a:r>
              <a:rPr lang="en-GB" altLang="en-US" sz="2400">
                <a:solidFill>
                  <a:srgbClr val="000000"/>
                </a:solidFill>
                <a:latin typeface="SassoonCRInfant" pitchFamily="2" charset="0"/>
                <a:sym typeface="Arial" panose="020B0604020202020204" pitchFamily="34" charset="0"/>
              </a:rPr>
              <a:t>:</a:t>
            </a:r>
          </a:p>
        </p:txBody>
      </p:sp>
      <p:sp>
        <p:nvSpPr>
          <p:cNvPr id="3" name="TextBox 2">
            <a:extLst>
              <a:ext uri="{FF2B5EF4-FFF2-40B4-BE49-F238E27FC236}">
                <a16:creationId xmlns:a16="http://schemas.microsoft.com/office/drawing/2014/main" id="{86085430-0F25-7B43-8974-F4301A0CD6E4}"/>
              </a:ext>
            </a:extLst>
          </p:cNvPr>
          <p:cNvSpPr txBox="1"/>
          <p:nvPr/>
        </p:nvSpPr>
        <p:spPr>
          <a:xfrm>
            <a:off x="468313" y="1122363"/>
            <a:ext cx="8135937" cy="5632450"/>
          </a:xfrm>
          <a:prstGeom prst="rect">
            <a:avLst/>
          </a:prstGeom>
          <a:noFill/>
        </p:spPr>
        <p:txBody>
          <a:bodyPr>
            <a:spAutoFit/>
          </a:bodyPr>
          <a:lstStyle/>
          <a:p>
            <a:pPr marL="342900" indent="-342900" eaLnBrk="1" hangingPunct="1">
              <a:buFont typeface="Arial" pitchFamily="34" charset="0"/>
              <a:buChar char="•"/>
              <a:defRPr/>
            </a:pPr>
            <a:r>
              <a:rPr lang="en-GB" dirty="0">
                <a:latin typeface="SassoonCRInfant" pitchFamily="2" charset="0"/>
                <a:ea typeface="+mn-ea"/>
                <a:sym typeface="Arial" charset="0"/>
              </a:rPr>
              <a:t>Doors will open at 08.45am and close at 9.05am.  If you arrive after 9.05am, please use the main office entrance and your child will be brought through into Reception class.</a:t>
            </a:r>
          </a:p>
          <a:p>
            <a:pPr eaLnBrk="1" hangingPunct="1">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The dinner menu and bands will be on the table, please choose a meal you think your child will like the best. </a:t>
            </a:r>
          </a:p>
          <a:p>
            <a:pPr eaLnBrk="1" hangingPunct="1">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Then your child can walk straight into Reception and they will be supported to follow the morning routines.</a:t>
            </a:r>
          </a:p>
          <a:p>
            <a:pPr marL="342900" indent="-342900" eaLnBrk="1" hangingPunct="1">
              <a:buFont typeface="Arial" pitchFamily="34" charset="0"/>
              <a:buChar char="•"/>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Home time – The door will open at 3pm but you have until 3.15pm to collect your child.  Thank you for your patience as we try to remember your faces.</a:t>
            </a:r>
          </a:p>
          <a:p>
            <a:pPr eaLnBrk="1" hangingPunct="1">
              <a:defRPr/>
            </a:pPr>
            <a:endParaRPr lang="en-GB" dirty="0">
              <a:latin typeface="SassoonCRInfant" pitchFamily="2" charset="0"/>
              <a:ea typeface="+mn-ea"/>
              <a:sym typeface="Arial" charset="0"/>
            </a:endParaRPr>
          </a:p>
          <a:p>
            <a:pPr eaLnBrk="1" hangingPunct="1">
              <a:defRPr/>
            </a:pPr>
            <a:endParaRPr lang="en-GB" dirty="0">
              <a:latin typeface="Arial" charset="0"/>
              <a:ea typeface="+mn-ea"/>
              <a:sym typeface="Arial" charset="0"/>
            </a:endParaRPr>
          </a:p>
        </p:txBody>
      </p:sp>
      <p:pic>
        <p:nvPicPr>
          <p:cNvPr id="17414" name="Recorded Sound">
            <a:hlinkClick r:id="" action="ppaction://media"/>
            <a:extLst>
              <a:ext uri="{FF2B5EF4-FFF2-40B4-BE49-F238E27FC236}">
                <a16:creationId xmlns:a16="http://schemas.microsoft.com/office/drawing/2014/main" id="{CB44FF89-B2EC-CD47-940E-7B88F70DA6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5607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98EA0B8F-F2D1-724E-91F1-5D6ABEFEC23C}"/>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4274" name="Line 2">
            <a:extLst>
              <a:ext uri="{FF2B5EF4-FFF2-40B4-BE49-F238E27FC236}">
                <a16:creationId xmlns:a16="http://schemas.microsoft.com/office/drawing/2014/main" id="{3A6EAB04-C205-A445-886A-D111A9FD0B74}"/>
              </a:ext>
            </a:extLst>
          </p:cNvPr>
          <p:cNvSpPr>
            <a:spLocks noChangeShapeType="1"/>
          </p:cNvSpPr>
          <p:nvPr/>
        </p:nvSpPr>
        <p:spPr bwMode="auto">
          <a:xfrm>
            <a:off x="457200" y="1052513"/>
            <a:ext cx="8077200" cy="1587"/>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4275" name="Rectangle 3">
            <a:extLst>
              <a:ext uri="{FF2B5EF4-FFF2-40B4-BE49-F238E27FC236}">
                <a16:creationId xmlns:a16="http://schemas.microsoft.com/office/drawing/2014/main" id="{249617D1-8F40-2348-AB40-3C3E9D3A4033}"/>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4276" name="Rectangle 4">
            <a:extLst>
              <a:ext uri="{FF2B5EF4-FFF2-40B4-BE49-F238E27FC236}">
                <a16:creationId xmlns:a16="http://schemas.microsoft.com/office/drawing/2014/main" id="{B262AC67-84B7-EC44-A0C2-C5727973BB26}"/>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4277" name="Rectangle 5">
            <a:extLst>
              <a:ext uri="{FF2B5EF4-FFF2-40B4-BE49-F238E27FC236}">
                <a16:creationId xmlns:a16="http://schemas.microsoft.com/office/drawing/2014/main" id="{33DBD634-051C-CC4C-9595-3C2269E05977}"/>
              </a:ext>
            </a:extLst>
          </p:cNvPr>
          <p:cNvSpPr>
            <a:spLocks noChangeArrowheads="1"/>
          </p:cNvSpPr>
          <p:nvPr>
            <p:ph type="title"/>
          </p:nvPr>
        </p:nvSpPr>
        <p:spPr>
          <a:xfrm>
            <a:off x="457200" y="-274638"/>
            <a:ext cx="8229600" cy="1417638"/>
          </a:xfrm>
        </p:spPr>
        <p:txBody>
          <a:bodyPr rIns="132080"/>
          <a:lstStyle/>
          <a:p>
            <a:pPr indent="0" eaLnBrk="1" hangingPunct="1"/>
            <a:r>
              <a:rPr lang="en-US" altLang="en-US">
                <a:latin typeface="SassoonCRInfant" pitchFamily="2" charset="0"/>
              </a:rPr>
              <a:t>And...</a:t>
            </a:r>
          </a:p>
        </p:txBody>
      </p:sp>
      <p:sp>
        <p:nvSpPr>
          <p:cNvPr id="58374" name="Rectangle 6">
            <a:extLst>
              <a:ext uri="{FF2B5EF4-FFF2-40B4-BE49-F238E27FC236}">
                <a16:creationId xmlns:a16="http://schemas.microsoft.com/office/drawing/2014/main" id="{CB41051D-23A1-C840-A4F1-3D5573980787}"/>
              </a:ext>
            </a:extLst>
          </p:cNvPr>
          <p:cNvSpPr>
            <a:spLocks noChangeArrowheads="1"/>
          </p:cNvSpPr>
          <p:nvPr>
            <p:ph type="body" idx="1"/>
          </p:nvPr>
        </p:nvSpPr>
        <p:spPr>
          <a:xfrm>
            <a:off x="457200" y="1143000"/>
            <a:ext cx="8229600" cy="5286375"/>
          </a:xfrm>
        </p:spPr>
        <p:txBody>
          <a:bodyPr rIns="132080"/>
          <a:lstStyle/>
          <a:p>
            <a:pPr eaLnBrk="1" hangingPunct="1"/>
            <a:r>
              <a:rPr lang="en-US" altLang="en-US">
                <a:latin typeface="SassoonCRInfant" pitchFamily="2" charset="0"/>
              </a:rPr>
              <a:t>By enriching conversations through description:</a:t>
            </a:r>
          </a:p>
          <a:p>
            <a:pPr eaLnBrk="1" hangingPunct="1">
              <a:buFont typeface="Wingdings" pitchFamily="2" charset="2"/>
              <a:buNone/>
            </a:pPr>
            <a:endParaRPr lang="en-US" altLang="en-US">
              <a:latin typeface="SassoonCRInfant" pitchFamily="2" charset="0"/>
            </a:endParaRPr>
          </a:p>
          <a:p>
            <a:pPr eaLnBrk="1" hangingPunct="1">
              <a:buFont typeface="Wingdings" pitchFamily="2" charset="2"/>
              <a:buNone/>
            </a:pPr>
            <a:r>
              <a:rPr lang="en-US" altLang="en-US">
                <a:latin typeface="SassoonCRInfant" pitchFamily="2" charset="0"/>
                <a:sym typeface="Verdana Italic" charset="0"/>
              </a:rPr>
              <a:t>“Look at that rain. It looks like little diamonds sparkling on the window pane!”</a:t>
            </a:r>
          </a:p>
          <a:p>
            <a:pPr eaLnBrk="1" hangingPunct="1">
              <a:buFont typeface="Wingdings" pitchFamily="2" charset="2"/>
              <a:buNone/>
            </a:pPr>
            <a:endParaRPr lang="en-US" altLang="en-US">
              <a:latin typeface="SassoonCRInfant" pitchFamily="2" charset="0"/>
            </a:endParaRPr>
          </a:p>
          <a:p>
            <a:pPr eaLnBrk="1" hangingPunct="1"/>
            <a:r>
              <a:rPr lang="en-US" altLang="en-US">
                <a:latin typeface="SassoonCRInfant" pitchFamily="2" charset="0"/>
              </a:rPr>
              <a:t>By having fun with words and language. </a:t>
            </a:r>
          </a:p>
          <a:p>
            <a:pPr eaLnBrk="1" hangingPunct="1">
              <a:buFont typeface="Wingdings" pitchFamily="2" charset="2"/>
              <a:buNone/>
            </a:pPr>
            <a:endParaRPr lang="en-US" altLang="en-US">
              <a:latin typeface="SassoonCRInfant" pitchFamily="2" charset="0"/>
            </a:endParaRPr>
          </a:p>
          <a:p>
            <a:pPr eaLnBrk="1" hangingPunct="1">
              <a:buFont typeface="Wingdings" pitchFamily="2" charset="2"/>
              <a:buNone/>
            </a:pPr>
            <a:r>
              <a:rPr lang="en-US" altLang="en-US">
                <a:latin typeface="SassoonCRInfant" pitchFamily="2" charset="0"/>
                <a:sym typeface="Verdana Italic" charset="0"/>
              </a:rPr>
              <a:t>“I’m as hot as a spud in a cooking pot!”</a:t>
            </a:r>
          </a:p>
          <a:p>
            <a:pPr eaLnBrk="1" hangingPunct="1"/>
            <a:endParaRPr lang="en-US" altLang="en-US">
              <a:latin typeface="SassoonCRInfant" pitchFamily="2" charset="0"/>
            </a:endParaRPr>
          </a:p>
          <a:p>
            <a:pPr eaLnBrk="1" hangingPunct="1"/>
            <a:r>
              <a:rPr lang="en-US" altLang="en-US">
                <a:latin typeface="SassoonCRInfant" pitchFamily="2" charset="0"/>
              </a:rPr>
              <a:t>By praising your child for using new words or interesting images</a:t>
            </a:r>
          </a:p>
        </p:txBody>
      </p:sp>
      <p:pic>
        <p:nvPicPr>
          <p:cNvPr id="2" name="31A33086.wav">
            <a:hlinkClick r:id="" action="ppaction://media"/>
            <a:extLst>
              <a:ext uri="{FF2B5EF4-FFF2-40B4-BE49-F238E27FC236}">
                <a16:creationId xmlns:a16="http://schemas.microsoft.com/office/drawing/2014/main" id="{EA07FC05-4A8E-A046-A184-D38591FE5C58}"/>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4">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1"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837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848B4C01-BD06-5646-B11A-73BD6534033C}"/>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6322" name="Line 2">
            <a:extLst>
              <a:ext uri="{FF2B5EF4-FFF2-40B4-BE49-F238E27FC236}">
                <a16:creationId xmlns:a16="http://schemas.microsoft.com/office/drawing/2014/main" id="{0B01BC1F-1492-8043-AEC7-C1C0757170F7}"/>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6323" name="Rectangle 3">
            <a:extLst>
              <a:ext uri="{FF2B5EF4-FFF2-40B4-BE49-F238E27FC236}">
                <a16:creationId xmlns:a16="http://schemas.microsoft.com/office/drawing/2014/main" id="{FCE681B3-751A-B042-B510-F9E4FD8F376F}"/>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6324" name="Rectangle 4">
            <a:extLst>
              <a:ext uri="{FF2B5EF4-FFF2-40B4-BE49-F238E27FC236}">
                <a16:creationId xmlns:a16="http://schemas.microsoft.com/office/drawing/2014/main" id="{8441360A-9EE4-1540-A58B-973F44515989}"/>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6325" name="Rectangle 5">
            <a:extLst>
              <a:ext uri="{FF2B5EF4-FFF2-40B4-BE49-F238E27FC236}">
                <a16:creationId xmlns:a16="http://schemas.microsoft.com/office/drawing/2014/main" id="{B41EB369-1741-574F-8492-2828684EAECF}"/>
              </a:ext>
            </a:extLst>
          </p:cNvPr>
          <p:cNvSpPr>
            <a:spLocks noChangeArrowheads="1"/>
          </p:cNvSpPr>
          <p:nvPr>
            <p:ph type="title"/>
          </p:nvPr>
        </p:nvSpPr>
        <p:spPr/>
        <p:txBody>
          <a:bodyPr rIns="132080"/>
          <a:lstStyle/>
          <a:p>
            <a:pPr indent="0" eaLnBrk="1" hangingPunct="1"/>
            <a:r>
              <a:rPr lang="en-US" altLang="en-US">
                <a:latin typeface="SassoonCRInfant" pitchFamily="2" charset="0"/>
              </a:rPr>
              <a:t>And...</a:t>
            </a:r>
          </a:p>
        </p:txBody>
      </p:sp>
      <p:sp>
        <p:nvSpPr>
          <p:cNvPr id="60422" name="Rectangle 6">
            <a:extLst>
              <a:ext uri="{FF2B5EF4-FFF2-40B4-BE49-F238E27FC236}">
                <a16:creationId xmlns:a16="http://schemas.microsoft.com/office/drawing/2014/main" id="{B92294D8-DCD0-7C4F-BD78-D0A1C7D34B9F}"/>
              </a:ext>
            </a:extLst>
          </p:cNvPr>
          <p:cNvSpPr>
            <a:spLocks noChangeArrowheads="1"/>
          </p:cNvSpPr>
          <p:nvPr>
            <p:ph type="body" idx="1"/>
          </p:nvPr>
        </p:nvSpPr>
        <p:spPr>
          <a:xfrm>
            <a:off x="428625" y="1714500"/>
            <a:ext cx="8715375" cy="5143500"/>
          </a:xfrm>
        </p:spPr>
        <p:txBody>
          <a:bodyPr rIns="132080"/>
          <a:lstStyle/>
          <a:p>
            <a:pPr eaLnBrk="1" hangingPunct="1"/>
            <a:endParaRPr lang="en-US" altLang="en-US" sz="2400"/>
          </a:p>
          <a:p>
            <a:pPr eaLnBrk="1" hangingPunct="1"/>
            <a:r>
              <a:rPr lang="en-US" altLang="en-US">
                <a:latin typeface="SassoonCRInfant" pitchFamily="2" charset="0"/>
              </a:rPr>
              <a:t>By having a look at the parents’ pages on the YouTube channel for tips and videos for supporting your child at home,</a:t>
            </a:r>
          </a:p>
          <a:p>
            <a:pPr eaLnBrk="1" hangingPunct="1">
              <a:buFont typeface="Wingdings" pitchFamily="2" charset="2"/>
              <a:buNone/>
            </a:pPr>
            <a:endParaRPr lang="en-US" altLang="en-US" sz="2400"/>
          </a:p>
          <a:p>
            <a:pPr eaLnBrk="1" hangingPunct="1">
              <a:buFont typeface="Wingdings" pitchFamily="2" charset="2"/>
              <a:buNone/>
            </a:pPr>
            <a:r>
              <a:rPr lang="en-US" altLang="en-US" sz="2400"/>
              <a:t>Or by visiting</a:t>
            </a:r>
          </a:p>
          <a:p>
            <a:pPr eaLnBrk="1" hangingPunct="1">
              <a:buFont typeface="Wingdings" pitchFamily="2" charset="2"/>
              <a:buNone/>
            </a:pPr>
            <a:r>
              <a:rPr lang="en-US" altLang="en-US" sz="2400" u="sng">
                <a:solidFill>
                  <a:srgbClr val="666699"/>
                </a:solidFill>
                <a:hlinkClick r:id="rId3"/>
              </a:rPr>
              <a:t>www.</a:t>
            </a:r>
            <a:r>
              <a:rPr lang="en-US" altLang="en-US" sz="2400" u="sng">
                <a:solidFill>
                  <a:srgbClr val="666699"/>
                </a:solidFill>
                <a:latin typeface="Verdana Bold" charset="0"/>
                <a:sym typeface="Verdana Bold" charset="0"/>
                <a:hlinkClick r:id="rId3"/>
              </a:rPr>
              <a:t>ruthmiskin</a:t>
            </a:r>
            <a:r>
              <a:rPr lang="en-US" altLang="en-US" sz="2400" u="sng">
                <a:solidFill>
                  <a:srgbClr val="666699"/>
                </a:solidFill>
                <a:hlinkClick r:id="rId3"/>
              </a:rPr>
              <a:t>.com</a:t>
            </a:r>
            <a:r>
              <a:rPr lang="en-US" altLang="en-US" sz="2400"/>
              <a:t>   </a:t>
            </a:r>
          </a:p>
          <a:p>
            <a:pPr eaLnBrk="1" hangingPunct="1">
              <a:buFont typeface="Wingdings" pitchFamily="2" charset="2"/>
              <a:buNone/>
            </a:pPr>
            <a:r>
              <a:rPr lang="en-US" altLang="en-US">
                <a:latin typeface="SassoonCRInfant" pitchFamily="2" charset="0"/>
              </a:rPr>
              <a:t>(RWI resources are published by </a:t>
            </a:r>
          </a:p>
          <a:p>
            <a:pPr eaLnBrk="1" hangingPunct="1">
              <a:buFont typeface="Wingdings" pitchFamily="2" charset="2"/>
              <a:buNone/>
            </a:pPr>
            <a:r>
              <a:rPr lang="en-US" altLang="en-US">
                <a:latin typeface="SassoonCRInfant" pitchFamily="2" charset="0"/>
              </a:rPr>
              <a:t>Oxford University Press) </a:t>
            </a:r>
          </a:p>
        </p:txBody>
      </p:sp>
      <p:pic>
        <p:nvPicPr>
          <p:cNvPr id="56327" name="Picture 8">
            <a:extLst>
              <a:ext uri="{FF2B5EF4-FFF2-40B4-BE49-F238E27FC236}">
                <a16:creationId xmlns:a16="http://schemas.microsoft.com/office/drawing/2014/main" id="{9C40909C-6B8D-D842-91A8-4DEDFC3902E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40000">
            <a:off x="5968206" y="3640932"/>
            <a:ext cx="14827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328" name="Picture 9">
            <a:extLst>
              <a:ext uri="{FF2B5EF4-FFF2-40B4-BE49-F238E27FC236}">
                <a16:creationId xmlns:a16="http://schemas.microsoft.com/office/drawing/2014/main" id="{E5C6B3AC-0BB3-6647-B119-77DE9498C8C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0000">
            <a:off x="7402513" y="3467100"/>
            <a:ext cx="1198562"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2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2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2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a:extLst>
              <a:ext uri="{FF2B5EF4-FFF2-40B4-BE49-F238E27FC236}">
                <a16:creationId xmlns:a16="http://schemas.microsoft.com/office/drawing/2014/main" id="{B65415A4-B694-BA4B-ADE7-606637A817B1}"/>
              </a:ext>
            </a:extLst>
          </p:cNvPr>
          <p:cNvSpPr>
            <a:spLocks noGrp="1"/>
          </p:cNvSpPr>
          <p:nvPr>
            <p:ph idx="1"/>
          </p:nvPr>
        </p:nvSpPr>
        <p:spPr>
          <a:xfrm>
            <a:off x="611188" y="468313"/>
            <a:ext cx="8229600" cy="5257800"/>
          </a:xfrm>
        </p:spPr>
        <p:txBody>
          <a:bodyPr/>
          <a:lstStyle/>
          <a:p>
            <a:pPr marL="39688" indent="0" algn="ctr">
              <a:buClrTx/>
              <a:buFont typeface="Wingdings" charset="2"/>
              <a:buNone/>
              <a:defRPr/>
            </a:pPr>
            <a:r>
              <a:rPr lang="en-GB" sz="4000" b="1" u="sng" dirty="0">
                <a:solidFill>
                  <a:schemeClr val="accent6">
                    <a:lumMod val="50000"/>
                  </a:schemeClr>
                </a:solidFill>
                <a:latin typeface="SassoonCRInfant" pitchFamily="2" charset="0"/>
                <a:sym typeface="Verdana" charset="0"/>
              </a:rPr>
              <a:t>Literacy </a:t>
            </a:r>
          </a:p>
          <a:p>
            <a:pPr marL="39688" indent="0">
              <a:buClrTx/>
              <a:buFont typeface="Wingdings" charset="2"/>
              <a:buNone/>
              <a:defRPr/>
            </a:pPr>
            <a:endParaRPr lang="en-GB" dirty="0">
              <a:solidFill>
                <a:schemeClr val="accent6">
                  <a:lumMod val="50000"/>
                </a:schemeClr>
              </a:solidFill>
              <a:latin typeface="SassoonCRInfant" pitchFamily="2" charset="0"/>
              <a:sym typeface="Verdana" charset="0"/>
            </a:endParaRPr>
          </a:p>
          <a:p>
            <a:pPr>
              <a:buClrTx/>
              <a:buFont typeface="Arial" pitchFamily="34" charset="0"/>
              <a:buChar char="•"/>
              <a:defRPr/>
            </a:pPr>
            <a:r>
              <a:rPr lang="en-GB" b="1" dirty="0">
                <a:solidFill>
                  <a:schemeClr val="accent6">
                    <a:lumMod val="50000"/>
                  </a:schemeClr>
                </a:solidFill>
                <a:latin typeface="SassoonCRInfant" pitchFamily="2" charset="0"/>
                <a:sym typeface="Verdana" charset="0"/>
              </a:rPr>
              <a:t>Carpet and small group activities.</a:t>
            </a:r>
          </a:p>
          <a:p>
            <a:pPr>
              <a:buClrTx/>
              <a:buFont typeface="Arial" pitchFamily="34" charset="0"/>
              <a:buChar char="•"/>
              <a:defRPr/>
            </a:pPr>
            <a:endParaRPr lang="en-GB" dirty="0">
              <a:solidFill>
                <a:schemeClr val="accent6">
                  <a:lumMod val="50000"/>
                </a:schemeClr>
              </a:solidFill>
              <a:latin typeface="SassoonCRInfant" pitchFamily="2" charset="0"/>
              <a:sym typeface="Verdana" charset="0"/>
            </a:endParaRPr>
          </a:p>
          <a:p>
            <a:pPr marL="39688" indent="0">
              <a:buClrTx/>
              <a:buFont typeface="Wingdings" charset="2"/>
              <a:buNone/>
              <a:defRPr/>
            </a:pPr>
            <a:r>
              <a:rPr lang="en-GB" b="1" dirty="0">
                <a:solidFill>
                  <a:schemeClr val="accent6">
                    <a:lumMod val="50000"/>
                  </a:schemeClr>
                </a:solidFill>
                <a:latin typeface="SassoonCRInfant" pitchFamily="2" charset="0"/>
                <a:sym typeface="Verdana" charset="0"/>
              </a:rPr>
              <a:t>These are some of the skills we will be looking at:</a:t>
            </a:r>
          </a:p>
          <a:p>
            <a:pPr marL="39688" indent="0">
              <a:buClrTx/>
              <a:buFont typeface="Wingdings" charset="2"/>
              <a:buNone/>
              <a:defRPr/>
            </a:pPr>
            <a:endParaRPr lang="en-GB" dirty="0">
              <a:solidFill>
                <a:schemeClr val="accent6">
                  <a:lumMod val="50000"/>
                </a:schemeClr>
              </a:solidFill>
              <a:latin typeface="SassoonCRInfant" pitchFamily="2" charset="0"/>
              <a:sym typeface="Verdana" charset="0"/>
            </a:endParaRPr>
          </a:p>
          <a:p>
            <a:pPr>
              <a:buClrTx/>
              <a:buFont typeface="Arial" pitchFamily="34" charset="0"/>
              <a:buChar char="•"/>
              <a:defRPr/>
            </a:pPr>
            <a:r>
              <a:rPr lang="en-GB" dirty="0">
                <a:solidFill>
                  <a:schemeClr val="accent6">
                    <a:lumMod val="50000"/>
                  </a:schemeClr>
                </a:solidFill>
                <a:latin typeface="SassoonCRInfant" pitchFamily="2" charset="0"/>
                <a:sym typeface="Verdana" charset="0"/>
              </a:rPr>
              <a:t>Stories and story structure.</a:t>
            </a:r>
          </a:p>
          <a:p>
            <a:pPr>
              <a:buClrTx/>
              <a:buFont typeface="Arial" pitchFamily="34" charset="0"/>
              <a:buChar char="•"/>
              <a:defRPr/>
            </a:pPr>
            <a:r>
              <a:rPr lang="en-GB" dirty="0">
                <a:solidFill>
                  <a:schemeClr val="accent6">
                    <a:lumMod val="50000"/>
                  </a:schemeClr>
                </a:solidFill>
                <a:latin typeface="SassoonCRInfant" pitchFamily="2" charset="0"/>
                <a:sym typeface="Verdana" charset="0"/>
              </a:rPr>
              <a:t>Speaking and listening skills.</a:t>
            </a:r>
          </a:p>
          <a:p>
            <a:pPr>
              <a:buClrTx/>
              <a:buFont typeface="Arial" pitchFamily="34" charset="0"/>
              <a:buChar char="•"/>
              <a:defRPr/>
            </a:pPr>
            <a:r>
              <a:rPr lang="en-GB" dirty="0">
                <a:solidFill>
                  <a:schemeClr val="accent6">
                    <a:lumMod val="50000"/>
                  </a:schemeClr>
                </a:solidFill>
                <a:latin typeface="SassoonCRInfant" pitchFamily="2" charset="0"/>
                <a:sym typeface="Verdana" charset="0"/>
              </a:rPr>
              <a:t>Handwriting and letter formation.</a:t>
            </a:r>
          </a:p>
          <a:p>
            <a:pPr>
              <a:buClrTx/>
              <a:buFont typeface="Arial" pitchFamily="34" charset="0"/>
              <a:buChar char="•"/>
              <a:defRPr/>
            </a:pPr>
            <a:r>
              <a:rPr lang="en-GB" dirty="0">
                <a:solidFill>
                  <a:schemeClr val="accent6">
                    <a:lumMod val="50000"/>
                  </a:schemeClr>
                </a:solidFill>
                <a:latin typeface="SassoonCRInfant" pitchFamily="2" charset="0"/>
                <a:sym typeface="Verdana" charset="0"/>
              </a:rPr>
              <a:t>Purposeful writing (writing for a real life purpose).  For example: lists and letters.</a:t>
            </a:r>
          </a:p>
          <a:p>
            <a:pPr marL="39688" indent="0" eaLnBrk="1" hangingPunct="1">
              <a:buFont typeface="Wingdings" charset="2"/>
              <a:buNone/>
              <a:defRPr/>
            </a:pPr>
            <a:endParaRPr lang="en-GB" altLang="en-US" dirty="0">
              <a:sym typeface="Verdana" charset="0"/>
            </a:endParaRPr>
          </a:p>
        </p:txBody>
      </p:sp>
      <p:sp>
        <p:nvSpPr>
          <p:cNvPr id="58370" name="Rectangle 1">
            <a:extLst>
              <a:ext uri="{FF2B5EF4-FFF2-40B4-BE49-F238E27FC236}">
                <a16:creationId xmlns:a16="http://schemas.microsoft.com/office/drawing/2014/main" id="{F260B65B-A977-8742-8DBA-A7C12055F425}"/>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8371" name="Rectangle 3">
            <a:extLst>
              <a:ext uri="{FF2B5EF4-FFF2-40B4-BE49-F238E27FC236}">
                <a16:creationId xmlns:a16="http://schemas.microsoft.com/office/drawing/2014/main" id="{3BF0515C-C9E3-F045-8230-341921458759}"/>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8372" name="Rectangle 4">
            <a:extLst>
              <a:ext uri="{FF2B5EF4-FFF2-40B4-BE49-F238E27FC236}">
                <a16:creationId xmlns:a16="http://schemas.microsoft.com/office/drawing/2014/main" id="{E229F06B-EBB5-3949-B5B1-BC6D49E8711E}"/>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pic>
        <p:nvPicPr>
          <p:cNvPr id="2" name="0F883101.wav">
            <a:hlinkClick r:id="" action="ppaction://media"/>
            <a:extLst>
              <a:ext uri="{FF2B5EF4-FFF2-40B4-BE49-F238E27FC236}">
                <a16:creationId xmlns:a16="http://schemas.microsoft.com/office/drawing/2014/main" id="{7C36E0E1-0ADE-AF4E-BC3C-0CAE12DDFC38}"/>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a:extLst>
              <a:ext uri="{FF2B5EF4-FFF2-40B4-BE49-F238E27FC236}">
                <a16:creationId xmlns:a16="http://schemas.microsoft.com/office/drawing/2014/main" id="{D84F4747-13A2-8644-B9EC-F7C2D0D97FF3}"/>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0418" name="Rectangle 3">
            <a:extLst>
              <a:ext uri="{FF2B5EF4-FFF2-40B4-BE49-F238E27FC236}">
                <a16:creationId xmlns:a16="http://schemas.microsoft.com/office/drawing/2014/main" id="{EB9B7AEE-97A4-4C48-B3C4-8203FBBD8023}"/>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0419" name="Rectangle 4">
            <a:extLst>
              <a:ext uri="{FF2B5EF4-FFF2-40B4-BE49-F238E27FC236}">
                <a16:creationId xmlns:a16="http://schemas.microsoft.com/office/drawing/2014/main" id="{C4808D76-50EF-9844-88D8-EE9CF21EA2F9}"/>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8" name="Content Placeholder 2">
            <a:extLst>
              <a:ext uri="{FF2B5EF4-FFF2-40B4-BE49-F238E27FC236}">
                <a16:creationId xmlns:a16="http://schemas.microsoft.com/office/drawing/2014/main" id="{1A0F4D8A-1256-5143-91E1-437CA8A566FA}"/>
              </a:ext>
            </a:extLst>
          </p:cNvPr>
          <p:cNvSpPr>
            <a:spLocks noGrp="1"/>
          </p:cNvSpPr>
          <p:nvPr>
            <p:ph idx="1"/>
          </p:nvPr>
        </p:nvSpPr>
        <p:spPr>
          <a:xfrm>
            <a:off x="611188" y="188913"/>
            <a:ext cx="8229600" cy="5257800"/>
          </a:xfrm>
        </p:spPr>
        <p:txBody>
          <a:bodyPr/>
          <a:lstStyle/>
          <a:p>
            <a:pPr marL="39688" indent="0" algn="ctr">
              <a:buClrTx/>
              <a:buFont typeface="Wingdings" charset="2"/>
              <a:buNone/>
              <a:defRPr/>
            </a:pPr>
            <a:r>
              <a:rPr lang="en-GB" sz="4400" b="1" u="sng" dirty="0">
                <a:solidFill>
                  <a:schemeClr val="accent6">
                    <a:lumMod val="50000"/>
                  </a:schemeClr>
                </a:solidFill>
                <a:latin typeface="SassoonCRInfant" pitchFamily="2" charset="0"/>
                <a:sym typeface="Verdana" charset="0"/>
              </a:rPr>
              <a:t>Topic </a:t>
            </a:r>
          </a:p>
          <a:p>
            <a:pPr marL="39688" indent="0">
              <a:buClrTx/>
              <a:buFont typeface="Wingdings" charset="2"/>
              <a:buNone/>
              <a:defRPr/>
            </a:pPr>
            <a:r>
              <a:rPr lang="en-GB" sz="2400" dirty="0">
                <a:latin typeface="SassoonCRInfant" pitchFamily="2" charset="0"/>
                <a:sym typeface="Verdana" charset="0"/>
              </a:rPr>
              <a:t>Through our topic sessions we will cover a variety of areas such as expressive arts and design, understanding the world and personal, social and emotional development.  </a:t>
            </a:r>
          </a:p>
          <a:p>
            <a:pPr marL="39688" indent="0">
              <a:buClrTx/>
              <a:buFont typeface="Wingdings" charset="2"/>
              <a:buNone/>
              <a:defRPr/>
            </a:pPr>
            <a:r>
              <a:rPr lang="en-GB" sz="2400" dirty="0">
                <a:latin typeface="SassoonCRInfant" pitchFamily="2" charset="0"/>
                <a:sym typeface="Verdana" charset="0"/>
              </a:rPr>
              <a:t>We have a different topic every half term, our topics this year are:</a:t>
            </a:r>
          </a:p>
          <a:p>
            <a:pPr marL="39688" indent="0">
              <a:buClrTx/>
              <a:buFont typeface="Wingdings" charset="2"/>
              <a:buNone/>
              <a:defRPr/>
            </a:pPr>
            <a:endParaRPr lang="en-GB" sz="2000" dirty="0">
              <a:latin typeface="SassoonCRInfant" pitchFamily="2" charset="0"/>
              <a:sym typeface="Verdana" charset="0"/>
            </a:endParaRPr>
          </a:p>
          <a:p>
            <a:pPr>
              <a:buClrTx/>
              <a:buFont typeface="Wingdings" pitchFamily="2" charset="2"/>
              <a:buChar char="§"/>
              <a:defRPr/>
            </a:pPr>
            <a:r>
              <a:rPr lang="en-GB" dirty="0">
                <a:latin typeface="SassoonCRInfant" pitchFamily="2" charset="0"/>
                <a:sym typeface="Verdana" charset="0"/>
              </a:rPr>
              <a:t>All about me, including Favourite Stories</a:t>
            </a:r>
          </a:p>
          <a:p>
            <a:pPr>
              <a:buClrTx/>
              <a:buFont typeface="Wingdings" pitchFamily="2" charset="2"/>
              <a:buChar char="§"/>
              <a:defRPr/>
            </a:pPr>
            <a:r>
              <a:rPr lang="en-GB" dirty="0">
                <a:latin typeface="SassoonCRInfant" pitchFamily="2" charset="0"/>
                <a:sym typeface="Verdana" charset="0"/>
              </a:rPr>
              <a:t>Celebrations</a:t>
            </a:r>
          </a:p>
          <a:p>
            <a:pPr>
              <a:buClrTx/>
              <a:buFont typeface="Wingdings" pitchFamily="2" charset="2"/>
              <a:buChar char="§"/>
              <a:defRPr/>
            </a:pPr>
            <a:r>
              <a:rPr lang="en-GB" dirty="0">
                <a:latin typeface="SassoonCRInfant" pitchFamily="2" charset="0"/>
                <a:sym typeface="Verdana" charset="0"/>
              </a:rPr>
              <a:t>Our World</a:t>
            </a:r>
          </a:p>
          <a:p>
            <a:pPr>
              <a:buClrTx/>
              <a:buFont typeface="Wingdings" pitchFamily="2" charset="2"/>
              <a:buChar char="§"/>
              <a:defRPr/>
            </a:pPr>
            <a:r>
              <a:rPr lang="en-GB" dirty="0">
                <a:latin typeface="SassoonCRInfant" pitchFamily="2" charset="0"/>
                <a:sym typeface="Verdana" charset="0"/>
              </a:rPr>
              <a:t>New Life / Growing</a:t>
            </a:r>
          </a:p>
          <a:p>
            <a:pPr>
              <a:buClrTx/>
              <a:buFont typeface="Wingdings" pitchFamily="2" charset="2"/>
              <a:buChar char="§"/>
              <a:defRPr/>
            </a:pPr>
            <a:r>
              <a:rPr lang="en-GB" dirty="0">
                <a:latin typeface="SassoonCRInfant" pitchFamily="2" charset="0"/>
                <a:sym typeface="Verdana" charset="0"/>
              </a:rPr>
              <a:t>Adventures</a:t>
            </a:r>
          </a:p>
          <a:p>
            <a:pPr>
              <a:buClrTx/>
              <a:buFont typeface="Wingdings" pitchFamily="2" charset="2"/>
              <a:buChar char="§"/>
              <a:defRPr/>
            </a:pPr>
            <a:r>
              <a:rPr lang="en-GB" dirty="0">
                <a:latin typeface="SassoonCRInfant" pitchFamily="2" charset="0"/>
                <a:sym typeface="Verdana" charset="0"/>
              </a:rPr>
              <a:t>People who help us</a:t>
            </a:r>
          </a:p>
        </p:txBody>
      </p:sp>
      <p:pic>
        <p:nvPicPr>
          <p:cNvPr id="3" name="4F793101.wav">
            <a:hlinkClick r:id="" action="ppaction://media"/>
            <a:extLst>
              <a:ext uri="{FF2B5EF4-FFF2-40B4-BE49-F238E27FC236}">
                <a16:creationId xmlns:a16="http://schemas.microsoft.com/office/drawing/2014/main" id="{FFB62CE6-C12A-E343-90EB-E5361180551D}"/>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327525" y="3184525"/>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a:extLst>
              <a:ext uri="{FF2B5EF4-FFF2-40B4-BE49-F238E27FC236}">
                <a16:creationId xmlns:a16="http://schemas.microsoft.com/office/drawing/2014/main" id="{2C13DCE1-4DC2-584B-B264-DD251676F466}"/>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2466" name="Rectangle 3">
            <a:extLst>
              <a:ext uri="{FF2B5EF4-FFF2-40B4-BE49-F238E27FC236}">
                <a16:creationId xmlns:a16="http://schemas.microsoft.com/office/drawing/2014/main" id="{953221BF-EAEC-FB46-B581-EB10AB998898}"/>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2467" name="Rectangle 4">
            <a:extLst>
              <a:ext uri="{FF2B5EF4-FFF2-40B4-BE49-F238E27FC236}">
                <a16:creationId xmlns:a16="http://schemas.microsoft.com/office/drawing/2014/main" id="{64ED26DC-51F4-DE42-8BC0-E51CDFD6BCD5}"/>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8" name="Content Placeholder 2">
            <a:extLst>
              <a:ext uri="{FF2B5EF4-FFF2-40B4-BE49-F238E27FC236}">
                <a16:creationId xmlns:a16="http://schemas.microsoft.com/office/drawing/2014/main" id="{C5C9833C-77B0-7642-A11F-5B2203C1B9FD}"/>
              </a:ext>
            </a:extLst>
          </p:cNvPr>
          <p:cNvSpPr>
            <a:spLocks noGrp="1"/>
          </p:cNvSpPr>
          <p:nvPr>
            <p:ph idx="1"/>
          </p:nvPr>
        </p:nvSpPr>
        <p:spPr>
          <a:xfrm>
            <a:off x="611188" y="333375"/>
            <a:ext cx="8229600" cy="5257800"/>
          </a:xfrm>
        </p:spPr>
        <p:txBody>
          <a:bodyPr/>
          <a:lstStyle/>
          <a:p>
            <a:pPr marL="39688" indent="0" algn="ctr">
              <a:buClrTx/>
              <a:buFont typeface="Wingdings" charset="2"/>
              <a:buNone/>
              <a:defRPr/>
            </a:pPr>
            <a:r>
              <a:rPr lang="en-GB" sz="4400" b="1" u="sng" dirty="0">
                <a:solidFill>
                  <a:schemeClr val="accent6">
                    <a:lumMod val="50000"/>
                  </a:schemeClr>
                </a:solidFill>
                <a:latin typeface="SassoonCRInfant" pitchFamily="2" charset="0"/>
                <a:sym typeface="Verdana" charset="0"/>
              </a:rPr>
              <a:t>Home School links</a:t>
            </a:r>
          </a:p>
          <a:p>
            <a:pPr marL="39688" indent="0">
              <a:buClrTx/>
              <a:buFont typeface="Wingdings" pitchFamily="2" charset="2"/>
              <a:buNone/>
              <a:defRPr/>
            </a:pPr>
            <a:endParaRPr lang="en-GB" dirty="0">
              <a:latin typeface="SassoonCRInfant" pitchFamily="2" charset="0"/>
              <a:sym typeface="Verdana" charset="0"/>
            </a:endParaRPr>
          </a:p>
          <a:p>
            <a:pPr marL="39688" indent="0">
              <a:buClrTx/>
              <a:buFont typeface="Wingdings" pitchFamily="2" charset="2"/>
              <a:buNone/>
              <a:defRPr/>
            </a:pPr>
            <a:r>
              <a:rPr lang="en-GB" dirty="0">
                <a:latin typeface="SassoonCRInfant" pitchFamily="2" charset="0"/>
                <a:sym typeface="Verdana" charset="0"/>
              </a:rPr>
              <a:t>Throughout the year, we will sending home simple, fun learning activities for you to do with your child.  This is usually based around our topic theme.  Please could you complete this with your child and send it back to school.</a:t>
            </a:r>
          </a:p>
          <a:p>
            <a:pPr marL="39688" indent="0">
              <a:buClrTx/>
              <a:buFont typeface="Wingdings" pitchFamily="2" charset="2"/>
              <a:buNone/>
              <a:defRPr/>
            </a:pPr>
            <a:r>
              <a:rPr lang="en-GB" dirty="0">
                <a:latin typeface="SassoonCRInfant" pitchFamily="2" charset="0"/>
                <a:sym typeface="Verdana" charset="0"/>
              </a:rPr>
              <a:t>We would also like you to share with us photos of exciting events or ‘wow’ moments.  You can email these to your class teacher.</a:t>
            </a:r>
          </a:p>
          <a:p>
            <a:pPr marL="39688" indent="0">
              <a:buClrTx/>
              <a:buFont typeface="Wingdings" pitchFamily="2" charset="2"/>
              <a:buNone/>
              <a:defRPr/>
            </a:pPr>
            <a:r>
              <a:rPr lang="en-GB" dirty="0">
                <a:latin typeface="SassoonCRInfant" pitchFamily="2" charset="0"/>
                <a:sym typeface="Verdana" charset="0"/>
              </a:rPr>
              <a:t>Miss </a:t>
            </a:r>
            <a:r>
              <a:rPr lang="en-GB" dirty="0" err="1">
                <a:latin typeface="SassoonCRInfant" pitchFamily="2" charset="0"/>
                <a:sym typeface="Verdana" charset="0"/>
              </a:rPr>
              <a:t>Davey:</a:t>
            </a:r>
            <a:r>
              <a:rPr lang="en-GB" dirty="0" err="1">
                <a:latin typeface="SassoonCRInfant" pitchFamily="2" charset="0"/>
                <a:sym typeface="Verdana" charset="0"/>
                <a:hlinkClick r:id="rId5"/>
              </a:rPr>
              <a:t>kate.davey@bsl.leeds.sch.uk</a:t>
            </a:r>
            <a:endParaRPr lang="en-GB" dirty="0">
              <a:latin typeface="SassoonCRInfant" pitchFamily="2" charset="0"/>
              <a:sym typeface="Verdana" charset="0"/>
            </a:endParaRPr>
          </a:p>
          <a:p>
            <a:pPr marL="39688" indent="0">
              <a:buClrTx/>
              <a:buFont typeface="Wingdings" pitchFamily="2" charset="2"/>
              <a:buNone/>
              <a:defRPr/>
            </a:pPr>
            <a:r>
              <a:rPr lang="en-GB" dirty="0">
                <a:latin typeface="SassoonCRInfant" pitchFamily="2" charset="0"/>
                <a:sym typeface="Verdana" charset="0"/>
              </a:rPr>
              <a:t>Mrs Sandy: </a:t>
            </a:r>
            <a:r>
              <a:rPr lang="en-GB" dirty="0">
                <a:latin typeface="SassoonCRInfant" pitchFamily="2" charset="0"/>
                <a:sym typeface="Verdana" charset="0"/>
                <a:hlinkClick r:id="rId6"/>
              </a:rPr>
              <a:t>heidi.sandy@bsl.leeds.sch.uk</a:t>
            </a:r>
            <a:endParaRPr lang="en-GB" dirty="0">
              <a:latin typeface="SassoonCRInfant" pitchFamily="2" charset="0"/>
              <a:sym typeface="Verdana" charset="0"/>
            </a:endParaRPr>
          </a:p>
        </p:txBody>
      </p:sp>
      <p:pic>
        <p:nvPicPr>
          <p:cNvPr id="2" name="0F173117.wav">
            <a:hlinkClick r:id="" action="ppaction://media"/>
            <a:extLst>
              <a:ext uri="{FF2B5EF4-FFF2-40B4-BE49-F238E27FC236}">
                <a16:creationId xmlns:a16="http://schemas.microsoft.com/office/drawing/2014/main" id="{B403CAFB-E9C8-084F-8EF7-3E2E5F18C7E2}"/>
              </a:ext>
            </a:extLst>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72FB94F-A3A1-8A40-9D60-FE09B0722B21}"/>
              </a:ext>
            </a:extLst>
          </p:cNvPr>
          <p:cNvSpPr>
            <a:spLocks noGrp="1"/>
          </p:cNvSpPr>
          <p:nvPr>
            <p:ph idx="1"/>
          </p:nvPr>
        </p:nvSpPr>
        <p:spPr>
          <a:xfrm>
            <a:off x="611188" y="333375"/>
            <a:ext cx="8229600" cy="5257800"/>
          </a:xfrm>
        </p:spPr>
        <p:txBody>
          <a:bodyPr/>
          <a:lstStyle/>
          <a:p>
            <a:pPr marL="39688" indent="0">
              <a:buFont typeface="Wingdings" charset="2"/>
              <a:buNone/>
              <a:defRPr/>
            </a:pPr>
            <a:endParaRPr lang="en-GB" sz="4800" dirty="0">
              <a:latin typeface="SassoonCRInfant" pitchFamily="2" charset="0"/>
              <a:sym typeface="Verdana" charset="0"/>
            </a:endParaRPr>
          </a:p>
          <a:p>
            <a:pPr marL="39688" indent="0" algn="ctr">
              <a:buClrTx/>
              <a:buFont typeface="Wingdings" charset="2"/>
              <a:buNone/>
              <a:defRPr/>
            </a:pPr>
            <a:r>
              <a:rPr lang="en-GB" sz="2400" b="1" u="sng" dirty="0">
                <a:latin typeface="SassoonCRInfant" pitchFamily="2" charset="0"/>
                <a:sym typeface="Verdana" charset="0"/>
              </a:rPr>
              <a:t>Information, Communication and Technology</a:t>
            </a:r>
          </a:p>
          <a:p>
            <a:pPr marL="39688" indent="0" algn="ctr">
              <a:buClrTx/>
              <a:buFont typeface="Wingdings" charset="2"/>
              <a:buNone/>
              <a:defRPr/>
            </a:pPr>
            <a:endParaRPr lang="en-GB" sz="2400" dirty="0">
              <a:latin typeface="SassoonCRInfant" pitchFamily="2" charset="0"/>
              <a:sym typeface="Verdana" charset="0"/>
            </a:endParaRPr>
          </a:p>
          <a:p>
            <a:pPr>
              <a:buClrTx/>
              <a:buFont typeface="Wingdings" pitchFamily="2" charset="2"/>
              <a:buChar char="§"/>
              <a:defRPr/>
            </a:pPr>
            <a:r>
              <a:rPr lang="en-GB" sz="2400" dirty="0">
                <a:latin typeface="SassoonCRInfant" pitchFamily="2" charset="0"/>
                <a:sym typeface="Verdana" charset="0"/>
              </a:rPr>
              <a:t>During the school week, the children will also have one session of Information, Communication and Technology where they will be given the opportunity to access the computer room and iPads.</a:t>
            </a:r>
          </a:p>
          <a:p>
            <a:pPr>
              <a:buClrTx/>
              <a:buFont typeface="Wingdings" pitchFamily="2" charset="2"/>
              <a:buChar char="§"/>
              <a:defRPr/>
            </a:pPr>
            <a:endParaRPr lang="en-GB" sz="2400" dirty="0">
              <a:latin typeface="SassoonCRInfant" pitchFamily="2" charset="0"/>
              <a:sym typeface="Verdana" charset="0"/>
            </a:endParaRPr>
          </a:p>
          <a:p>
            <a:pPr>
              <a:buClrTx/>
              <a:buFont typeface="Wingdings" pitchFamily="2" charset="2"/>
              <a:buChar char="§"/>
              <a:defRPr/>
            </a:pPr>
            <a:r>
              <a:rPr lang="en-GB" sz="2400" dirty="0">
                <a:latin typeface="SassoonCRInfant" pitchFamily="2" charset="0"/>
                <a:sym typeface="Verdana" charset="0"/>
              </a:rPr>
              <a:t>Technology is also used in other areas of the day such as through the Smartboard and computer area. </a:t>
            </a:r>
          </a:p>
          <a:p>
            <a:pPr>
              <a:buClrTx/>
              <a:buFont typeface="Wingdings" pitchFamily="2" charset="2"/>
              <a:buChar char="§"/>
              <a:defRPr/>
            </a:pPr>
            <a:endParaRPr lang="en-GB" sz="2400" dirty="0">
              <a:latin typeface="SassoonCRInfant" pitchFamily="2" charset="0"/>
              <a:sym typeface="Verdana" charset="0"/>
            </a:endParaRPr>
          </a:p>
          <a:p>
            <a:pPr>
              <a:buClrTx/>
              <a:buFont typeface="Wingdings" pitchFamily="2" charset="2"/>
              <a:buChar char="§"/>
              <a:defRPr/>
            </a:pPr>
            <a:r>
              <a:rPr lang="en-GB" sz="2400" dirty="0">
                <a:latin typeface="SassoonCRInfant" pitchFamily="2" charset="0"/>
                <a:sym typeface="Verdana" charset="0"/>
              </a:rPr>
              <a:t>The children also have the opportunity to use cameras and the listening centre.  </a:t>
            </a:r>
          </a:p>
          <a:p>
            <a:pPr marL="39688" indent="0" algn="ctr">
              <a:buClrTx/>
              <a:buFont typeface="Wingdings" charset="2"/>
              <a:buNone/>
              <a:defRPr/>
            </a:pPr>
            <a:endParaRPr lang="en-GB" sz="4400" b="1" u="sng" dirty="0">
              <a:solidFill>
                <a:schemeClr val="accent6">
                  <a:lumMod val="50000"/>
                </a:schemeClr>
              </a:solidFill>
              <a:latin typeface="SassoonCRInfant" pitchFamily="2" charset="0"/>
              <a:sym typeface="Verdana" charset="0"/>
            </a:endParaRPr>
          </a:p>
        </p:txBody>
      </p:sp>
      <p:sp>
        <p:nvSpPr>
          <p:cNvPr id="64514" name="Rectangle 1">
            <a:extLst>
              <a:ext uri="{FF2B5EF4-FFF2-40B4-BE49-F238E27FC236}">
                <a16:creationId xmlns:a16="http://schemas.microsoft.com/office/drawing/2014/main" id="{9887BDB9-E115-FC48-99B0-B53137E63B1C}"/>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4515" name="Rectangle 3">
            <a:extLst>
              <a:ext uri="{FF2B5EF4-FFF2-40B4-BE49-F238E27FC236}">
                <a16:creationId xmlns:a16="http://schemas.microsoft.com/office/drawing/2014/main" id="{D6E3CA10-7C35-E248-88E0-FADEECB5341A}"/>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4516" name="Rectangle 4">
            <a:extLst>
              <a:ext uri="{FF2B5EF4-FFF2-40B4-BE49-F238E27FC236}">
                <a16:creationId xmlns:a16="http://schemas.microsoft.com/office/drawing/2014/main" id="{28C54D74-0629-E446-9E5B-5912BFAB8EB0}"/>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4517" name="AutoShape 2" descr="data:image/jpeg;base64,/9j/4AAQSkZJRgABAQAAAQABAAD/2wCEAAkGBxIQEBUPEhQSEBQVEBASEA0SEBUOEBAQFBIWFxQRFBUYHzQgGBolHBQXITEhJSorLi4uFx8zODMsNyktLisBCgoKDg0OGxAQGi8mICQtLy0sLCwsLCwsLC8sNCwsKyssLCwsLCwsLCwtLCw0LCwsLC0sLywsLCwsLCwsLCwsNP/AABEIALcBEwMBEQACEQEDEQH/xAAcAAEAAQUBAQAAAAAAAAAAAAAABwIDBAUIBgH/xABHEAABAwEEAgsNBwMEAwAAAAABAAIDEQQSITEFEwYHIjJBUWFxdLGzCBc1U1RygZGTobLR0hQ0QlKSovAkYsEWI6PxJTNk/8QAGgEBAAMBAQEAAAAAAAAAAAAAAAIDBAUBBv/EADIRAQACAgEDAgUBCAIDAQAAAAABAgMRBBIhMUFRBRMyYXGBFCKRobHB0fCS4UJSUxX/2gAMAwEAAhEDEQA/AJxQEBAQEBAQEBAQEBAQEBAQEBAQEBAQEBAQEBAQEBAQEBAQEBAQEBAQEBAQEHwmmKDmzZjtw26a1P8AsUxs9nabsTRGwveBm95cDma0AphThXo0Y21NMeWP9lD9CCsba+mPK3eyi+lB977GmPKj7KL6U0HfY0x5UfZRfSmg77GmPKj7KL6U0HfY0x5UfZRfSmg77GmPKj7KL6UDvsaY8qPsovpQfe+zpjyo+yi+lA77OmPKj7KL6UHw7bGmPKj7KL6UFs7ammPLH+yi+hNCqLbW0w1wd9rc6hBuuiiLTyEXck0Oh9rvZa3S1ibaQ249rjFOzgbK1rSbv9pDgRzrwenQEBAQEBAQEBAQEBAQEBAQEBAQW5967zT1IOIruNF6F0oF0oF0oF3+VQKfyoQLv8qgrkc5xqeIDgGAQUXSgXSgXf5VAu/yqBdKAWoOiu5xb/4ybltr+xiCSJXXgICAgICAgICAgICAgICAgICAgom3p809SDjDRkYNrjacjaI2kchlAKnXzCvLOqTP2lKOmbCxjy0MiA/tjaDnXiw9C6PTVzMWWb121v2Rv5W/pC81CzctnojRLHmrmt5roSYhmz5rVjsvaU0RHHRzWtzyuhIiEePntM91tkMRFbrP0hT1DpRf7rbrAHkENZQcbBQ+hSjF1Kr5O/Zatmj8N5FQEmrImtOPHTMLy2Dp7o9cyw/sjfyt/SFXqDc+59kb+Vv6QmoNz7syw2Nn5W/pCvxRX2Rm0r9psTKb1v6Qp5K114ItPu+M0ZuK6uI4UxiaTw4148c+QLJ0wh+0d9PF7PjV8Zuxs3LhdjjbE3AtxutFKrNnjWnQ49txMph7nTwXL0yTs41maEqICAgICAgICAgICAgICAgICAgIKJd6eY9SDjPRxpbWHitTPdMFOvmEMsbpMfaUs20mR5d6uZb9uVjp0V0sw6PmkJEMMk12l4saXUrlkFtx8fHNIvkyRXfjf2/U6pmZisTOl2z62F5a9jonDfMcC0itKZ+n3LLmxWx5N1mLUmO0x536tF6ca/HiP3vm77xPjXf/AK9fft4XLXK6TNQZqYop4UHRrrgddfjZ7RNQsqGmJ1I2uLSSRJ+GgL8d4RiqLZ9TrTRHytd7xH6x/ltDZQ0AUcDcYXMcAHMc5gcWGhLSRWlQSK14QQOhgy9dN60rt07/AHZifwolh3JrxFW2nsiyTsXhEuodaaSD/wBgENWsNAaAl+6zpVfNcr4zi41tXiXXj4Tk+V82ZiInw1OltEmzzvgJD7hbuwKBwc0OBpwYOC6mPJF6xaPVzb06bTVaslkLntYMC5zWgnIFxpU+tT6+nujEbnTbnRtiMmp+3i9Wl77O7VX60uay9dvV4K1VE8qZ9Gn9l+7FmLmF0NKljnMJGRLSRUepX17xuHPtgiLI52xYy10VRSrZPiYs/I8w6PF8SlzudfBcnTJOzjWVqSogICAgICAgICAgICAgICAgICAgol3p5j1IOMrEP61vSWdsFKvmEb/TKZjCtzmNzoLSbrM1wZdq4guvNe41FQCCwjgJV0/JyUrGSZjW/wCff2lhvfmYstpw1iYnXn7Rr3hiaXn18msNKkAG6C1oDRQChNV5eaRWKU8Rvz91nGnPa1r54iJnXaPt+ssHUqpqbmzW1oY1uODQN6TkKcCsj5eu8uZk4l7XmYjzLFtdqvPq3EUAxFMan5p1xWf3fDXxsU46an3Y0zi4Uy5F5bJNmhsNI2CzS2n7S2Z0YcbzmauWopjdNBR1HVyKw3wY70mL13Pu6HI5d82KuPq7R3Y+mnMlne+Otw3A0kUJDI2srTgrdr6VdgxxjxxSPRiyWibbhiQtuuDuJwI9BqrJ7xp5WdTEtY3Y6wvv35K37+XBrNZd4qXsa5rLGK0t3z6N/Iy8S45kknnJqujWNViHPtO5mUcbbDKOg8yX4mLJyvMNXF8Sk/udfBcnTJOzjWRrSmgICAgICAgICAgICAgICAgICAgol3p5j1IONdGj+uZ0uPtgp18wjf6ZTxLBittvLlqNSovTUoGpTbw1KPdyalA1KbDUobk1KbDUr3YuwRdXGpU1smZXtSrEUZbcbKPs/mTfExZeT5hs4viUj9zr4Lk6ZJ2cayNaU0BAQEBAQEBAQEBAQEBAQEBAQEFEu9PMepBxroz7/H0uPtmqVfKN/pl0EWLXtzNK7XO2OKMMA1pkJP8AttkDmkuaGuBxpWhw4sSFkzZZrbTqcPifNx77fqqdK2WGKQNDHllJQIzFuwBU3TiBjUchCswX6o2o5uD5N4r2/Tws3FexMuKzRlzWGt5zA6t110YVON/30WCIrm6slZtMVmazq+tTHbWtfw9/PdqjBXtEz3mInxP9fBpJrS5r2hrQ6Nrjc3hdUglo4BhlyLbG4maz6T6qsup1MesejDLFJU9pNYYmOa0MiANwC9EHOxNMPzY4niqsc2t7unGPHEfS81pyzNZaJGtAa0FtGjIVY0mnpJWmk7qwZa6vMQxbNBee0HEXm15qqU71KNY3aIlkxvOsnBay6xkhAuNF2m9xGOSyxeYncz2bckVrSbajtC2CCK5VxW+t4mImJ7OdWeqOr3RZt07+zeZN8Uaz8idzDbxfEpD7nXwXJ0yTs41makpoCAgICAgICAgICAgICAgICAgIKJd6eY9SDjbRf3+PpcfbtUo8o3+mXQxC1Oax7ZZxJdJBq2t0te+M0OJG4cK+njKqvirady14OVkxV6a+PxtcgjDWhgyFaVc55JOZLnEknnKlSkVjsqz5rZbbt/hcopqWzsz5CxtACBgOA0HGufyfh2PNeMm5i0eJidT+PE9p9pXV598cdHbX3hetdiD21ADCG0axousaM7oAyGK3xHvO/wAsP7RM27619mmIXrQ2X+oJqglsTiMA8sJdz4FVfKhpjPZg2md0rzI6l52JpgMqAD0BWRGo0otM2ncq4sBUevlVsR20j4nbG1TquN5+6BDzeO6FMjxrNfjVvWazvU9vLVXk2rMT2/guOOFAra1itYrXxHb+DNaZtMzPqizbn39m8yb4o1Tl9GrjeqRO528FydMk7ONUtKU0BAQEBAQEBAQEBAQEBAQEBAQEFEu9PMepBxtov7/H0uPt2qVfMI2+mXRBWzTnM+GCNjQ6VwBdvWk0rzDhUJvEITXLf6I7Lk1jY9l+Mg4VBaatK9raJ8ITOTHOrw1alpcyLPshs0Q1ckga4EilCeoLLfl4aW6Zt3a6/AufnrGXHj3WfXcR/WW1s1vilj1sTw9uIBHGOBW48lckdVZ3Dncnh5+Ll+Vmr029mkdn6VbpbDVx6dgc172a2RjCQ+WOzTSxgjfUe1hBpTGmSh1191vyr+zMsdqZNG2WNwexwq17ciFKNShMTE6lkMcRh7l7NorG58PIiZnUL7oHng94XMn43wf/AKR/Cf8ADV+w5/8A1/oxyF0qzFoiY8SzTExOpRZt0b+zeZN8UapzejTx/EpE7nbwXJ0yTs41Q0pTQEBAQEBAQEBAQEBAQEBAQEBAQUS708x6kHG2i/v8fS4+3apV8wjf6ZdDkra5zTbJZ3ukwJDTE1uRINOA8WONVlyx+82cftjiPy3GxS0FsMhdUC8LoOBJpjhwcGHAp4oZebHVasQ+kq9F5lunxZm2qKpjkfaQGkF8Tgxk7pdZeYwk3muDOYevh5J6b3jxMz/fb7vBi+djwWjvWKR7T36YrrUzEdpjf5b7RGldfr52gtbLaXPYDXLVRNNKgYVa4ZDJdHh96zb3n+0PmfjWLpy46TPetIif+Vp/pMMmuK1uVpZ2IbKbFFo6BhmhsroIo47TZpHiORj2tuvaWndVvVcCBuuclYNOnuF3YcGOsgkYwxtkntksbHMuOEUlrmfFuTkLjmn0rVj+mHI5Vt5Z03jGNLheAIqM+de5Kxak1mNxMK8Vpres79Ybb7DH+QfuXJ//AD+L/wDKv/GP8O/87J/7T/F5K1U1j6ZX30plS8aUXXx1itIrEaiIjs5d53aZ+6KNujf2bzJvijVeb0X8f1SJ3O3guTpknZxrO0pTQEBAQEBAQEBAQEBAQEBAQEBAQUS708x6kHG2jPv8fS4+2apV8wjbxLoWq36YNKntOYNFGY291Cm8TmSfSf8AK9iNPNR6C9NLZZX/AKUelKJ0zdH2O/zJ4U5cnSu2yw3BUJEoUy9XZYsMIc4nhACWhPLOobaq8ZRBgaQgwvVOYwSI7rsVu+mBVT00aRftzb+zeZN8UazZ/MNPH9Ui9zt4Lk6ZJ2caztCU0BAQEBAQEBAQEBAQEBAQEBAQEFEu9PMepBxroz7/AB9Lj7ZqnXzCNvEugwcVv0w6ek0dYY5GCtalt7CmV5zeKv4VlvltW2tdvdPHgreNzbv7NbpvR7YC26SQ69gcwRTk5VbivN97SyY4r4a28rdK3yDdEirW+c4NzJAzOJJBoAvZrMRvTtY/huGcVb2mdzG+3437enrMs3RFuAGORpQ8YIBB5M15ekw5XxThRhy9NJ329f1j+zJ0hbmlt0YqMVYMWKYnctdZrQG1eLxugXqCoAdwf3EcNMlqnBG4jfn/AH9Ps51uZntWZ6e0a9JnW/17/fXhtbNNfaHYcINDUYEjDkwWfJTptpoxWtakTaNSzrHGCfSBzKq06hZEbtEMFmmrLaJRZmiZxOTrou8/JksHP5l+FkrS9Znep7em501cSONntrFed/79mqtUdyRzM7r3Nrx0JFV0694iVsxqdIr25Du7P5k3xMWfkeYaMHqkfudvBcnTJOzjWZelNAQEBAQEBAQEBAQEBAQEBAQEBBRLvTzHqQca6N+/x9Lj7ZqnX6oeW8OhxZzxro6c/rbXRumWQsDHtkJAI3IDmkXnOrmDXde5ZcuHd+qGrHevT4Ymm9KNnLbrXNDQ7fAAkmnACeJWYcfTEvMlttZeV2lemPuwcKDdhzX3WuJ31Gm8KCl8445DDBaYzYtRExPjX/fn7f8AbqY+bWKRWYntGv8Ae/2VWVpa2hw4m50aAABU55Z8qry3re26snLzfOv1M6yYmqjWGXTTmw2gEf7m9vXWtcWtkBABcdzuSRSu+9C3TycHeOnz9vH8+/28Mn7Lbt38fz/39WfZC6NgBdusbxbUCpcTQcgrT0LHmtW9t18L6Y+mvTLPsOk3RuBNXioNK8RVF6bh78qNxMejDfYrKbQ6YvtF0yB8cDYmMEQwq29exxGeFFXyLXyxTWomvmfO/wCXb+br8Dm04OK+PBiiOrz957/58KrTPfe99KXnudd4quJoraxqIhzJ8ou24Tu7P5k3xMWbkeYXYvVJPc7eC5OmSdnGsq5KaAgICAgICAgICAgICAgICAgICCiXenmPUg410Yf6+PpcfbNU6fVCNvEujBKDjVdPTnaYNqkBcvdL6V1C0HBNJ6LyPNPl4ciaNPocE090rjmumoXsdnmlUlqrxBezJpavqJovIaKhNPdF5Hmka7bx3dn8yb4mLHyvMLcaS+528FydMk+CNZFqU0BAQEBAQEBAQEBAQEBAQEBAQEFEu9PMepBxnYD/AFrOlM7YKdPqh5PhN+vXVZ3qdi7IZIzrHiMh35mNrWuO6zXzvLpXLybxe8xrWu+vSJY+nHky3i9ta16xHowtKMY924cH0bi4cZJ3J5qLR8Hn66xbcdv7/wCFWDLWtprW247f3aR8lDRdp0IncNjpHTUkTWtaWxNZBZ3Cu51jpGNcSKYuO6J4sOBWYeNF67rHVaZn8RG/M/j+fhy+TOW2f9680pWP/HzM63qPvM9tz2jzMT4m1pO2mXVSloa58Ac6gu3iJHtD/SGhVzjjHa1Inep/w38fJe+Ktrx3YQmrgvVr0TtLysnLo9WYWPuOjOIoH3CGnAAimPFiuJx89b8fJmyRO6zMaifx57ee/wDA5uTLx81aa7TET37efb7fdqdM2prp3Pa24HCNwZxXo2k5cpK6fFt14q29yLdXf3YeuV71ciDnZCqTKFrxXy+SktwOCPYtE+Ecbaz6ug8yX4mLHyvML8aUu528FydMk+CNY1iUkBAQEBAQEBAQEBAQEBAQEBAQEFEu9PMepBxnYfvrelM7YKzH9Ufl5bwmWVnCD6CuzOP2ZOpTFaGHf1/npXL5Pw3Bnv13r3/Mx/Rjz8HFlt1Wju2EVtjY03eH19a0cXiYuNWYxxrf3mf6qsXFjH2pDXa7WPoOErRLfvoq9E+Fz42Nfck1bQIy+GOQtaMm1IrTkVUWtSZ6JmN+dTMMk8utp/ej+TR6Wtsj5KyGpADRQBjWsGTWtGACnSsRHZtpk642w22mhqpPZ7w9A/ZjLdADgMBUmGN3vOay/stY9CJt6zto7Vb3SPL3G85xqXUDa4UyGAyyC0VrFY1D3a0LQpD1+g3N1YIpyqq3lx+TeetibJHtDQeFe0XcO0zKItsmSrofNk+JizcvzDr4kt9zv4Kf0uT4GLGtSkgICAgICAgICAgICAgICAgICAgom3p809SDjHR+NsZThtLKe1Csx/XH5eW8Smk2WT8vvHzXf66sWpYNrsEt6oYcRjiM/WqMkxvs9hZ+xTfkP6h81DcPV2yWWdrg64cDxj5ryZhC8brp6htqfdrcNaZVHzUOzmTxr7ebt1nme+8WECvG0mnNVSiYdLFXprpjOsMvA0nnuj3VK96loLBMfwH1j5p1Qd11mipyK3f3D5pFon1S6JjytnR84/AfWPmm4R1LLsZtUe9afWPmvJmFOTDW/lbtbLTIauafWPmvYmHuPHWnh4LbDhex0V8Uq2SmIP4mcSx8qdzDXi9Uv9zv4Kf0uT4GLGtSkgICAgICAgICAgICAgICAgICAgon3rvNPUg4w0K6triP/wBER/5Wqyn1R+XlvDoGq6zI1t0uneXNmkja1gDInmOr3uY1jb1CBUuPKVxeVyLVzWr37a/np9p8NxYo4FJiKRa023Noie0dW519oiPsMq2WVlHNDXikbnGQx8bLxzpl6Ffwc03m0T6ac347jxxTDesRuYncxERvWtTqGQ2Wi36fOzG3s9jViinhvnEjAtFKtNMzylfP9M5cmSZvPa0xqJmNanUKOPipl6pmfEzHnxp5nTjmtmcxhBDTS8MiRzer0Lf8MtM47RNt6tMb/SDBr96Inep1v+DADl0mhvNH6Nhkig396UGswlN4SXy2gZXIcgPLTNSyZb0vbURqvpr0/P8A3+NuPhx1y46TNrbv69U+d+2/T8fnXljaIsLY4cBQl77/ACuablfUwKicOPFaYxxqJ7/xiHTj4jyOVStuRbdqx0+IjxM+zXadmLIZHNNC2KRzTxENJBUrT+7Mrqz1S1mjdFulZcM8jTcL9funNujjdeoDw04l81yubkwcf9o69z1a6N93T43I4eeIxRinfTubb8T6/oytF2h0lnikdWroYnO46uYCetfT1jtDlz5eB22d/B5kvxMWXleYW4kndzo6ui5RxWyQf8cZ/wArGuSogICAgICAgICAgICAgICAgICAgtz7x3mu6kHFuh5A20ROcaBssTnHiAe0k+oKdJ1MS8nwmX/V9h8oj/d8l0vn4/dn6Ley1JsqsJqPtLQHUvNBfdcW5XhkaLByOPx8tuqZ7z51OvDpcb4jyOPSKV1qN63G5jfnU/dZbsnsIynj591j7lZx8eDBExSfKnmcvPypicnp412ff9VWLx7P3fJaPnU92Pot7PrdlVjGVqDa5gX6e7P1LmZeDxb3m+57951aYY7/AA3Ha027xvzqVI2UWIYC0M9Th/hbONTBx6dFO0L8HFjDXopHZU3ZXYvHx/u+Sv8AnU91k0t7M2xbMbFGKMtmrBJq1j5GtPBXBSvy4t9URP5hz6/D/l7+XNo+0TOmYzZpo5rAxtpjoBlujyngVds1bTuZe4+LekRWI7NXbtldhkBaZ4yCCCN1iCKEZL35uPXeW2mO8ejUR6Q0eIzCLY8RuFHRiR4Bb+Sud3kWO3F4trxeYjceJX1667msa35+7bRbKbA1oY2eMBoDWjdYACgGS6EZscRraqaW9niNsjSsNpdCYZGyBrZA4trgS5lM+YrLyb1tMdMrcUTHlKvc4eDZ+nP7CFZFqWEBAQEBAQEBAQEBAQEBAQEBAQEFu0bx3mu6kHEK9BAQEBAQVxtqaUryZVQZVvsZZjSg46XeEjIk8Va8qDCQEBAQEBejonucPBs/Tn9hEoiWUBAQEBAQEBAQEBAQEBAQEBAQEFLkEHbNtpqWe1vtFjfDEyQ3nQSFzQx5zuXW5HOnWvR57vI6Q8bZf1yfQmx9G0jb/HWb9Un0psVDaQt3jrN63/Smx97yFt8dZ/3/ACTY+95C2+Ps/wC/5JsVM2kraDUTwAjI0f8AJBdn2mrfJS9aYDTIUcB6gE2LHePtnj4PU/5JsO8hbPHwfv8Akmx87yFt8dZ/3/JNj4dpC3eOs3rf9KbFPeRt/jbL+qT6E2Lln2jrcXC/NZg2ovFrpC6nDQFmabE57EtAw6PszbLA26xpLiS4uc97t89xPD8gvBvEBAQEBAQEBAQEBAQEBAQEBAQEHwoKCxBTq0DVIGqQNUgapA1SBqkDVIGqQNUgapA1SD6I0FYagqQEBAQEBAQEBAQf/9k=">
            <a:extLst>
              <a:ext uri="{FF2B5EF4-FFF2-40B4-BE49-F238E27FC236}">
                <a16:creationId xmlns:a16="http://schemas.microsoft.com/office/drawing/2014/main" id="{DDA247E0-5A96-E641-9E36-790FC36C7768}"/>
              </a:ext>
            </a:extLst>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4518" name="AutoShape 4" descr="data:image/jpeg;base64,/9j/4AAQSkZJRgABAQAAAQABAAD/2wCEAAkGBxIQEBUPEhQSEBQVEBASEA0SEBUOEBAQFBIWFxQRFBUYHzQgGBolHBQXITEhJSorLi4uFx8zODMsNyktLisBCgoKDg0OGxAQGi8mICQtLy0sLCwsLCwsLC8sNCwsKyssLCwsLCwsLCwtLCw0LCwsLC0sLywsLCwsLCwsLCwsNP/AABEIALcBEwMBEQACEQEDEQH/xAAcAAEAAQUBAQAAAAAAAAAAAAAABwIDBAUIBgH/xABHEAABAwEEAgsNBwMEAwAAAAABAAIDEQQSITEFEwYHIjJBUWFxdLGzCBc1U1RygZGTobLR0hQ0QlKSovAkYsEWI6PxJTNk/8QAGgEBAAMBAQEAAAAAAAAAAAAAAAIDBAUBBv/EADIRAQACAgEDAgUBCAIDAQAAAAABAgMRBBIhMUFRBRMyYXGBFCKRobHB0fCS4UJSUxX/2gAMAwEAAhEDEQA/AJxQEBAQEBAQEBAQEBAQEBAQEBAQEBAQEBAQEBAQEBAQEBAQEBAQEBAQEBAQEHwmmKDmzZjtw26a1P8AsUxs9nabsTRGwveBm95cDma0AphThXo0Y21NMeWP9lD9CCsba+mPK3eyi+lB977GmPKj7KL6U0HfY0x5UfZRfSmg77GmPKj7KL6U0HfY0x5UfZRfSmg77GmPKj7KL6UDvsaY8qPsovpQfe+zpjyo+yi+lA77OmPKj7KL6UHw7bGmPKj7KL6UFs7ammPLH+yi+hNCqLbW0w1wd9rc6hBuuiiLTyEXck0Oh9rvZa3S1ibaQ249rjFOzgbK1rSbv9pDgRzrwenQEBAQEBAQEBAQEBAQEBAQEBAQW5967zT1IOIruNF6F0oF0oF0oF3+VQKfyoQLv8qgrkc5xqeIDgGAQUXSgXSgXf5VAu/yqBdKAWoOiu5xb/4ybltr+xiCSJXXgICAgICAgICAgICAgICAgICAgom3p809SDjDRkYNrjacjaI2kchlAKnXzCvLOqTP2lKOmbCxjy0MiA/tjaDnXiw9C6PTVzMWWb121v2Rv5W/pC81CzctnojRLHmrmt5roSYhmz5rVjsvaU0RHHRzWtzyuhIiEePntM91tkMRFbrP0hT1DpRf7rbrAHkENZQcbBQ+hSjF1Kr5O/Zatmj8N5FQEmrImtOPHTMLy2Dp7o9cyw/sjfyt/SFXqDc+59kb+Vv6QmoNz7syw2Nn5W/pCvxRX2Rm0r9psTKb1v6Qp5K114ItPu+M0ZuK6uI4UxiaTw4148c+QLJ0wh+0d9PF7PjV8Zuxs3LhdjjbE3AtxutFKrNnjWnQ49txMph7nTwXL0yTs41maEqICAgICAgICAgICAgICAgICAgIKJd6eY9SDjPRxpbWHitTPdMFOvmEMsbpMfaUs20mR5d6uZb9uVjp0V0sw6PmkJEMMk12l4saXUrlkFtx8fHNIvkyRXfjf2/U6pmZisTOl2z62F5a9jonDfMcC0itKZ+n3LLmxWx5N1mLUmO0x536tF6ca/HiP3vm77xPjXf/AK9fft4XLXK6TNQZqYop4UHRrrgddfjZ7RNQsqGmJ1I2uLSSRJ+GgL8d4RiqLZ9TrTRHytd7xH6x/ltDZQ0AUcDcYXMcAHMc5gcWGhLSRWlQSK14QQOhgy9dN60rt07/AHZifwolh3JrxFW2nsiyTsXhEuodaaSD/wBgENWsNAaAl+6zpVfNcr4zi41tXiXXj4Tk+V82ZiInw1OltEmzzvgJD7hbuwKBwc0OBpwYOC6mPJF6xaPVzb06bTVaslkLntYMC5zWgnIFxpU+tT6+nujEbnTbnRtiMmp+3i9Wl77O7VX60uay9dvV4K1VE8qZ9Gn9l+7FmLmF0NKljnMJGRLSRUepX17xuHPtgiLI52xYy10VRSrZPiYs/I8w6PF8SlzudfBcnTJOzjWVqSogICAgICAgICAgICAgICAgICAgol3p5j1IOMrEP61vSWdsFKvmEb/TKZjCtzmNzoLSbrM1wZdq4guvNe41FQCCwjgJV0/JyUrGSZjW/wCff2lhvfmYstpw1iYnXn7Rr3hiaXn18msNKkAG6C1oDRQChNV5eaRWKU8Rvz91nGnPa1r54iJnXaPt+ssHUqpqbmzW1oY1uODQN6TkKcCsj5eu8uZk4l7XmYjzLFtdqvPq3EUAxFMan5p1xWf3fDXxsU46an3Y0zi4Uy5F5bJNmhsNI2CzS2n7S2Z0YcbzmauWopjdNBR1HVyKw3wY70mL13Pu6HI5d82KuPq7R3Y+mnMlne+Otw3A0kUJDI2srTgrdr6VdgxxjxxSPRiyWibbhiQtuuDuJwI9BqrJ7xp5WdTEtY3Y6wvv35K37+XBrNZd4qXsa5rLGK0t3z6N/Iy8S45kknnJqujWNViHPtO5mUcbbDKOg8yX4mLJyvMNXF8Sk/udfBcnTJOzjWRrSmgICAgICAgICAgICAgICAgICAgol3p5j1IONdGj+uZ0uPtgp18wjf6ZTxLBittvLlqNSovTUoGpTbw1KPdyalA1KbDUobk1KbDUr3YuwRdXGpU1smZXtSrEUZbcbKPs/mTfExZeT5hs4viUj9zr4Lk6ZJ2cayNaU0BAQEBAQEBAQEBAQEBAQEBAQEFEu9PMepBxroz7/H0uPtmqVfKN/pl0EWLXtzNK7XO2OKMMA1pkJP8AttkDmkuaGuBxpWhw4sSFkzZZrbTqcPifNx77fqqdK2WGKQNDHllJQIzFuwBU3TiBjUchCswX6o2o5uD5N4r2/Tws3FexMuKzRlzWGt5zA6t110YVON/30WCIrm6slZtMVmazq+tTHbWtfw9/PdqjBXtEz3mInxP9fBpJrS5r2hrQ6Nrjc3hdUglo4BhlyLbG4maz6T6qsup1MesejDLFJU9pNYYmOa0MiANwC9EHOxNMPzY4niqsc2t7unGPHEfS81pyzNZaJGtAa0FtGjIVY0mnpJWmk7qwZa6vMQxbNBee0HEXm15qqU71KNY3aIlkxvOsnBay6xkhAuNF2m9xGOSyxeYncz2bckVrSbajtC2CCK5VxW+t4mImJ7OdWeqOr3RZt07+zeZN8Uaz8idzDbxfEpD7nXwXJ0yTs41makpoCAgICAgICAgICAgICAgICAgIKJd6eY9SDjbRf3+PpcfbtUo8o3+mXQxC1Oax7ZZxJdJBq2t0te+M0OJG4cK+njKqvirady14OVkxV6a+PxtcgjDWhgyFaVc55JOZLnEknnKlSkVjsqz5rZbbt/hcopqWzsz5CxtACBgOA0HGufyfh2PNeMm5i0eJidT+PE9p9pXV598cdHbX3hetdiD21ADCG0axousaM7oAyGK3xHvO/wAsP7RM27619mmIXrQ2X+oJqglsTiMA8sJdz4FVfKhpjPZg2md0rzI6l52JpgMqAD0BWRGo0otM2ncq4sBUevlVsR20j4nbG1TquN5+6BDzeO6FMjxrNfjVvWazvU9vLVXk2rMT2/guOOFAra1itYrXxHb+DNaZtMzPqizbn39m8yb4o1Tl9GrjeqRO528FydMk7ONUtKU0BAQEBAQEBAQEBAQEBAQEBAQEFEu9PMepBxtov7/H0uPt2qVfMI2+mXRBWzTnM+GCNjQ6VwBdvWk0rzDhUJvEITXLf6I7Lk1jY9l+Mg4VBaatK9raJ8ITOTHOrw1alpcyLPshs0Q1ckga4EilCeoLLfl4aW6Zt3a6/AufnrGXHj3WfXcR/WW1s1vilj1sTw9uIBHGOBW48lckdVZ3Dncnh5+Ll+Vmr029mkdn6VbpbDVx6dgc172a2RjCQ+WOzTSxgjfUe1hBpTGmSh1191vyr+zMsdqZNG2WNwexwq17ciFKNShMTE6lkMcRh7l7NorG58PIiZnUL7oHng94XMn43wf/AKR/Cf8ADV+w5/8A1/oxyF0qzFoiY8SzTExOpRZt0b+zeZN8UapzejTx/EpE7nbwXJ0yTs41Q0pTQEBAQEBAQEBAQEBAQEBAQEBAQUS708x6kHG2i/v8fS4+3apV8wjf6ZdDkra5zTbJZ3ukwJDTE1uRINOA8WONVlyx+82cftjiPy3GxS0FsMhdUC8LoOBJpjhwcGHAp4oZebHVasQ+kq9F5lunxZm2qKpjkfaQGkF8Tgxk7pdZeYwk3muDOYevh5J6b3jxMz/fb7vBi+djwWjvWKR7T36YrrUzEdpjf5b7RGldfr52gtbLaXPYDXLVRNNKgYVa4ZDJdHh96zb3n+0PmfjWLpy46TPetIif+Vp/pMMmuK1uVpZ2IbKbFFo6BhmhsroIo47TZpHiORj2tuvaWndVvVcCBuuclYNOnuF3YcGOsgkYwxtkntksbHMuOEUlrmfFuTkLjmn0rVj+mHI5Vt5Z03jGNLheAIqM+de5Kxak1mNxMK8Vpres79Ybb7DH+QfuXJ//AD+L/wDKv/GP8O/87J/7T/F5K1U1j6ZX30plS8aUXXx1itIrEaiIjs5d53aZ+6KNujf2bzJvijVeb0X8f1SJ3O3guTpknZxrO0pTQEBAQEBAQEBAQEBAQEBAQEBAQUS708x6kHG2jPv8fS4+2apV8wjbxLoWq36YNKntOYNFGY291Cm8TmSfSf8AK9iNPNR6C9NLZZX/AKUelKJ0zdH2O/zJ4U5cnSu2yw3BUJEoUy9XZYsMIc4nhACWhPLOobaq8ZRBgaQgwvVOYwSI7rsVu+mBVT00aRftzb+zeZN8UazZ/MNPH9Ui9zt4Lk6ZJ2caztCU0BAQEBAQEBAQEBAQEBAQEBAQEFEu9PMepBxroz7/AB9Lj7ZqnXzCNvEugwcVv0w6ek0dYY5GCtalt7CmV5zeKv4VlvltW2tdvdPHgreNzbv7NbpvR7YC26SQ69gcwRTk5VbivN97SyY4r4a28rdK3yDdEirW+c4NzJAzOJJBoAvZrMRvTtY/huGcVb2mdzG+3437enrMs3RFuAGORpQ8YIBB5M15ekw5XxThRhy9NJ329f1j+zJ0hbmlt0YqMVYMWKYnctdZrQG1eLxugXqCoAdwf3EcNMlqnBG4jfn/AH9Ps51uZntWZ6e0a9JnW/17/fXhtbNNfaHYcINDUYEjDkwWfJTptpoxWtakTaNSzrHGCfSBzKq06hZEbtEMFmmrLaJRZmiZxOTrou8/JksHP5l+FkrS9Znep7em501cSONntrFed/79mqtUdyRzM7r3Nrx0JFV0694iVsxqdIr25Du7P5k3xMWfkeYaMHqkfudvBcnTJOzjWZelNAQEBAQEBAQEBAQEBAQEBAQEBBRLvTzHqQca6N+/x9Lj7ZqnX6oeW8OhxZzxro6c/rbXRumWQsDHtkJAI3IDmkXnOrmDXde5ZcuHd+qGrHevT4Ymm9KNnLbrXNDQ7fAAkmnACeJWYcfTEvMlttZeV2lemPuwcKDdhzX3WuJ31Gm8KCl8445DDBaYzYtRExPjX/fn7f8AbqY+bWKRWYntGv8Ae/2VWVpa2hw4m50aAABU55Z8qry3re26snLzfOv1M6yYmqjWGXTTmw2gEf7m9vXWtcWtkBABcdzuSRSu+9C3TycHeOnz9vH8+/28Mn7Lbt38fz/39WfZC6NgBdusbxbUCpcTQcgrT0LHmtW9t18L6Y+mvTLPsOk3RuBNXioNK8RVF6bh78qNxMejDfYrKbQ6YvtF0yB8cDYmMEQwq29exxGeFFXyLXyxTWomvmfO/wCXb+br8Dm04OK+PBiiOrz957/58KrTPfe99KXnudd4quJoraxqIhzJ8ou24Tu7P5k3xMWbkeYXYvVJPc7eC5OmSdnGsq5KaAgICAgICAgICAgICAgICAgICCiXenmPUg410Yf6+PpcfbNU6fVCNvEujBKDjVdPTnaYNqkBcvdL6V1C0HBNJ6LyPNPl4ciaNPocE090rjmumoXsdnmlUlqrxBezJpavqJovIaKhNPdF5Hmka7bx3dn8yb4mLHyvMLcaS+528FydMk+CNZFqU0BAQEBAQEBAQEBAQEBAQEBAQEFEu9PMepBxnYD/AFrOlM7YKdPqh5PhN+vXVZ3qdi7IZIzrHiMh35mNrWuO6zXzvLpXLybxe8xrWu+vSJY+nHky3i9ta16xHowtKMY924cH0bi4cZJ3J5qLR8Hn66xbcdv7/wCFWDLWtprW247f3aR8lDRdp0IncNjpHTUkTWtaWxNZBZ3Cu51jpGNcSKYuO6J4sOBWYeNF67rHVaZn8RG/M/j+fhy+TOW2f9680pWP/HzM63qPvM9tz2jzMT4m1pO2mXVSloa58Ac6gu3iJHtD/SGhVzjjHa1Inep/w38fJe+Ktrx3YQmrgvVr0TtLysnLo9WYWPuOjOIoH3CGnAAimPFiuJx89b8fJmyRO6zMaifx57ee/wDA5uTLx81aa7TET37efb7fdqdM2prp3Pa24HCNwZxXo2k5cpK6fFt14q29yLdXf3YeuV71ciDnZCqTKFrxXy+SktwOCPYtE+Ecbaz6ug8yX4mLHyvML8aUu528FydMk+CNY1iUkBAQEBAQEBAQEBAQEBAQEBAQEFEu9PMepBxnYfvrelM7YKzH9Ufl5bwmWVnCD6CuzOP2ZOpTFaGHf1/npXL5Pw3Bnv13r3/Mx/Rjz8HFlt1Wju2EVtjY03eH19a0cXiYuNWYxxrf3mf6qsXFjH2pDXa7WPoOErRLfvoq9E+Fz42Nfck1bQIy+GOQtaMm1IrTkVUWtSZ6JmN+dTMMk8utp/ej+TR6Wtsj5KyGpADRQBjWsGTWtGACnSsRHZtpk642w22mhqpPZ7w9A/ZjLdADgMBUmGN3vOay/stY9CJt6zto7Vb3SPL3G85xqXUDa4UyGAyyC0VrFY1D3a0LQpD1+g3N1YIpyqq3lx+TeetibJHtDQeFe0XcO0zKItsmSrofNk+JizcvzDr4kt9zv4Kf0uT4GLGtSkgICAgICAgICAgICAgICAgICAgom3p809SDjHR+NsZThtLKe1Csx/XH5eW8Smk2WT8vvHzXf66sWpYNrsEt6oYcRjiM/WqMkxvs9hZ+xTfkP6h81DcPV2yWWdrg64cDxj5ryZhC8brp6htqfdrcNaZVHzUOzmTxr7ebt1nme+8WECvG0mnNVSiYdLFXprpjOsMvA0nnuj3VK96loLBMfwH1j5p1Qd11mipyK3f3D5pFon1S6JjytnR84/AfWPmm4R1LLsZtUe9afWPmvJmFOTDW/lbtbLTIauafWPmvYmHuPHWnh4LbDhex0V8Uq2SmIP4mcSx8qdzDXi9Uv9zv4Kf0uT4GLGtSkgICAgICAgICAgICAgICAgICAgon3rvNPUg4w0K6triP/wBER/5Wqyn1R+XlvDoGq6zI1t0uneXNmkja1gDInmOr3uY1jb1CBUuPKVxeVyLVzWr37a/np9p8NxYo4FJiKRa023Noie0dW519oiPsMq2WVlHNDXikbnGQx8bLxzpl6Ffwc03m0T6ac347jxxTDesRuYncxERvWtTqGQ2Wi36fOzG3s9jViinhvnEjAtFKtNMzylfP9M5cmSZvPa0xqJmNanUKOPipl6pmfEzHnxp5nTjmtmcxhBDTS8MiRzer0Lf8MtM47RNt6tMb/SDBr96Inep1v+DADl0mhvNH6Nhkig396UGswlN4SXy2gZXIcgPLTNSyZb0vbURqvpr0/P8A3+NuPhx1y46TNrbv69U+d+2/T8fnXljaIsLY4cBQl77/ACuablfUwKicOPFaYxxqJ7/xiHTj4jyOVStuRbdqx0+IjxM+zXadmLIZHNNC2KRzTxENJBUrT+7Mrqz1S1mjdFulZcM8jTcL9funNujjdeoDw04l81yubkwcf9o69z1a6N93T43I4eeIxRinfTubb8T6/oytF2h0lnikdWroYnO46uYCetfT1jtDlz5eB22d/B5kvxMWXleYW4kndzo6ui5RxWyQf8cZ/wArGuSogICAgICAgICAgICAgICAgICAgtz7x3mu6kHFuh5A20ROcaBssTnHiAe0k+oKdJ1MS8nwmX/V9h8oj/d8l0vn4/dn6Ley1JsqsJqPtLQHUvNBfdcW5XhkaLByOPx8tuqZ7z51OvDpcb4jyOPSKV1qN63G5jfnU/dZbsnsIynj591j7lZx8eDBExSfKnmcvPypicnp412ff9VWLx7P3fJaPnU92Pot7PrdlVjGVqDa5gX6e7P1LmZeDxb3m+57951aYY7/AA3Ha027xvzqVI2UWIYC0M9Th/hbONTBx6dFO0L8HFjDXopHZU3ZXYvHx/u+Sv8AnU91k0t7M2xbMbFGKMtmrBJq1j5GtPBXBSvy4t9URP5hz6/D/l7+XNo+0TOmYzZpo5rAxtpjoBlujyngVds1bTuZe4+LekRWI7NXbtldhkBaZ4yCCCN1iCKEZL35uPXeW2mO8ejUR6Q0eIzCLY8RuFHRiR4Bb+Sud3kWO3F4trxeYjceJX1667msa35+7bRbKbA1oY2eMBoDWjdYACgGS6EZscRraqaW9niNsjSsNpdCYZGyBrZA4trgS5lM+YrLyb1tMdMrcUTHlKvc4eDZ+nP7CFZFqWEBAQEBAQEBAQEBAQEBAQEBAQEFu0bx3mu6kHEK9BAQEBAQVxtqaUryZVQZVvsZZjSg46XeEjIk8Va8qDCQEBAQEBejonucPBs/Tn9hEoiWUBAQEBAQEBAQEBAQEBAQEBAQEFLkEHbNtpqWe1vtFjfDEyQ3nQSFzQx5zuXW5HOnWvR57vI6Q8bZf1yfQmx9G0jb/HWb9Un0psVDaQt3jrN63/Smx97yFt8dZ/3/ACTY+95C2+Ps/wC/5JsVM2kraDUTwAjI0f8AJBdn2mrfJS9aYDTIUcB6gE2LHePtnj4PU/5JsO8hbPHwfv8Akmx87yFt8dZ/3/JNj4dpC3eOs3rf9KbFPeRt/jbL+qT6E2Lln2jrcXC/NZg2ovFrpC6nDQFmabE57EtAw6PszbLA26xpLiS4uc97t89xPD8gvBvEBAQEBAQEBAQEBAQEBAQEBAQEHwoKCxBTq0DVIGqQNUgapA1SBqkDVIGqQNUgapA1SD6I0FYagqQEBAQEBAQEBAQf/9k=">
            <a:extLst>
              <a:ext uri="{FF2B5EF4-FFF2-40B4-BE49-F238E27FC236}">
                <a16:creationId xmlns:a16="http://schemas.microsoft.com/office/drawing/2014/main" id="{1AD75E53-3082-424F-B44E-944B09A2DE3B}"/>
              </a:ext>
            </a:extLst>
          </p:cNvPr>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pic>
        <p:nvPicPr>
          <p:cNvPr id="64519" name="Picture 6" descr="http://www.ncjwavic.org.au/Resources/Pictures/Misc/ipad.jpg">
            <a:extLst>
              <a:ext uri="{FF2B5EF4-FFF2-40B4-BE49-F238E27FC236}">
                <a16:creationId xmlns:a16="http://schemas.microsoft.com/office/drawing/2014/main" id="{8A203760-4CA2-C942-851C-515560F22F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241300"/>
            <a:ext cx="9969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8" descr="http://www.c2cis.com/uploads/2/1/4/6/21468406/1733734.png">
            <a:extLst>
              <a:ext uri="{FF2B5EF4-FFF2-40B4-BE49-F238E27FC236}">
                <a16:creationId xmlns:a16="http://schemas.microsoft.com/office/drawing/2014/main" id="{C16C5A8E-30A6-D348-867D-F96B589C2C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613" y="274638"/>
            <a:ext cx="143986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C623133.wav">
            <a:hlinkClick r:id="" action="ppaction://media"/>
            <a:extLst>
              <a:ext uri="{FF2B5EF4-FFF2-40B4-BE49-F238E27FC236}">
                <a16:creationId xmlns:a16="http://schemas.microsoft.com/office/drawing/2014/main" id="{46B1A682-C93D-1A4B-B347-F4F652F36E6F}"/>
              </a:ext>
            </a:extLst>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327525" y="3184525"/>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a:extLst>
              <a:ext uri="{FF2B5EF4-FFF2-40B4-BE49-F238E27FC236}">
                <a16:creationId xmlns:a16="http://schemas.microsoft.com/office/drawing/2014/main" id="{F1B5FE15-6395-7147-B402-0B461B786BCD}"/>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6562" name="Rectangle 3">
            <a:extLst>
              <a:ext uri="{FF2B5EF4-FFF2-40B4-BE49-F238E27FC236}">
                <a16:creationId xmlns:a16="http://schemas.microsoft.com/office/drawing/2014/main" id="{0297350B-C03C-F24B-91B2-D9AE220C648C}"/>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6563" name="Rectangle 4">
            <a:extLst>
              <a:ext uri="{FF2B5EF4-FFF2-40B4-BE49-F238E27FC236}">
                <a16:creationId xmlns:a16="http://schemas.microsoft.com/office/drawing/2014/main" id="{45D91883-1A8C-4547-B935-9CC0279B394D}"/>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 name="Content Placeholder 2">
            <a:extLst>
              <a:ext uri="{FF2B5EF4-FFF2-40B4-BE49-F238E27FC236}">
                <a16:creationId xmlns:a16="http://schemas.microsoft.com/office/drawing/2014/main" id="{923B9F71-B900-7B41-B862-56F5CDD09FCA}"/>
              </a:ext>
            </a:extLst>
          </p:cNvPr>
          <p:cNvSpPr>
            <a:spLocks noGrp="1"/>
          </p:cNvSpPr>
          <p:nvPr>
            <p:ph idx="1"/>
          </p:nvPr>
        </p:nvSpPr>
        <p:spPr>
          <a:xfrm>
            <a:off x="611188" y="333375"/>
            <a:ext cx="8229600" cy="5257800"/>
          </a:xfrm>
        </p:spPr>
        <p:txBody>
          <a:bodyPr/>
          <a:lstStyle/>
          <a:p>
            <a:pPr marL="39688" indent="0" algn="ctr">
              <a:buClrTx/>
              <a:buFont typeface="Wingdings" charset="2"/>
              <a:buNone/>
              <a:defRPr/>
            </a:pPr>
            <a:r>
              <a:rPr lang="en-GB" sz="4400" b="1" u="sng" dirty="0">
                <a:latin typeface="SassoonCRInfant" pitchFamily="2" charset="0"/>
                <a:sym typeface="Verdana" charset="0"/>
              </a:rPr>
              <a:t>Physical Development</a:t>
            </a:r>
          </a:p>
          <a:p>
            <a:pPr marL="39688" indent="0">
              <a:buFont typeface="Wingdings" charset="2"/>
              <a:buNone/>
              <a:defRPr/>
            </a:pPr>
            <a:endParaRPr lang="en-GB" sz="2400" dirty="0">
              <a:latin typeface="SassoonCRInfant" pitchFamily="2" charset="0"/>
              <a:sym typeface="Verdana" charset="0"/>
            </a:endParaRPr>
          </a:p>
          <a:p>
            <a:pPr>
              <a:buClrTx/>
              <a:buFont typeface="Wingdings" pitchFamily="2" charset="2"/>
              <a:buChar char="§"/>
              <a:defRPr/>
            </a:pPr>
            <a:r>
              <a:rPr lang="en-GB" sz="2400" dirty="0">
                <a:latin typeface="SassoonCRInfant" pitchFamily="2" charset="0"/>
                <a:sym typeface="Verdana" charset="0"/>
              </a:rPr>
              <a:t>The children will have a PE lesson once a week. This is based indoors and outdoors. The children develop a variety of skills including movement, control, dance, games, climbing and control over an object.</a:t>
            </a:r>
          </a:p>
          <a:p>
            <a:pPr marL="39688" indent="0">
              <a:buFont typeface="Wingdings" charset="2"/>
              <a:buNone/>
              <a:defRPr/>
            </a:pPr>
            <a:endParaRPr lang="en-GB" sz="1800" dirty="0">
              <a:latin typeface="SassoonCRInfant" pitchFamily="2" charset="0"/>
              <a:sym typeface="Verdana" charset="0"/>
            </a:endParaRPr>
          </a:p>
          <a:p>
            <a:pPr>
              <a:buClrTx/>
              <a:buFont typeface="Wingdings" pitchFamily="2" charset="2"/>
              <a:buChar char="§"/>
              <a:defRPr/>
            </a:pPr>
            <a:r>
              <a:rPr lang="en-GB" sz="2400" dirty="0">
                <a:latin typeface="SassoonCRInfant" pitchFamily="2" charset="0"/>
                <a:sym typeface="Verdana" charset="0"/>
              </a:rPr>
              <a:t>The children will also have daily access to our outdoor provision.  Please ensure that your child has appropriate clothing and footwear.</a:t>
            </a:r>
          </a:p>
          <a:p>
            <a:pPr>
              <a:buClrTx/>
              <a:buFont typeface="Wingdings" pitchFamily="2" charset="2"/>
              <a:buChar char="§"/>
              <a:defRPr/>
            </a:pPr>
            <a:endParaRPr lang="en-GB" sz="2400" dirty="0">
              <a:latin typeface="SassoonCRInfant" pitchFamily="2" charset="0"/>
              <a:sym typeface="Verdana" charset="0"/>
            </a:endParaRPr>
          </a:p>
          <a:p>
            <a:pPr>
              <a:buClrTx/>
              <a:buFont typeface="Wingdings" pitchFamily="2" charset="2"/>
              <a:buChar char="§"/>
              <a:defRPr/>
            </a:pPr>
            <a:r>
              <a:rPr lang="en-GB" sz="2400" dirty="0">
                <a:latin typeface="SassoonCRInfant" pitchFamily="2" charset="0"/>
                <a:sym typeface="Verdana" charset="0"/>
              </a:rPr>
              <a:t>Every week, we will also be accessing the school woodland area to explore and observe the changes over the seasons.</a:t>
            </a:r>
          </a:p>
          <a:p>
            <a:pPr marL="39688" indent="0">
              <a:buClrTx/>
              <a:buFont typeface="Wingdings" pitchFamily="2" charset="2"/>
              <a:buNone/>
              <a:defRPr/>
            </a:pPr>
            <a:endParaRPr lang="en-GB" sz="2400" dirty="0">
              <a:latin typeface="SassoonCRInfant" pitchFamily="2" charset="0"/>
              <a:sym typeface="Verdana" charset="0"/>
            </a:endParaRPr>
          </a:p>
          <a:p>
            <a:pPr>
              <a:buClrTx/>
              <a:buFont typeface="Wingdings" pitchFamily="2" charset="2"/>
              <a:buChar char="§"/>
              <a:defRPr/>
            </a:pPr>
            <a:r>
              <a:rPr lang="en-GB" sz="2400" dirty="0">
                <a:latin typeface="SassoonCRInfant" pitchFamily="2" charset="0"/>
                <a:sym typeface="Verdana" charset="0"/>
              </a:rPr>
              <a:t>Please can you name your child’s PE kit.</a:t>
            </a:r>
          </a:p>
        </p:txBody>
      </p:sp>
      <p:pic>
        <p:nvPicPr>
          <p:cNvPr id="2" name="9AD93148.wav">
            <a:hlinkClick r:id="" action="ppaction://media"/>
            <a:extLst>
              <a:ext uri="{FF2B5EF4-FFF2-40B4-BE49-F238E27FC236}">
                <a16:creationId xmlns:a16="http://schemas.microsoft.com/office/drawing/2014/main" id="{DDC745E7-C1FA-F242-BAAD-243618031E70}"/>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9AC3429C-518F-1347-9167-1F713C277ED2}"/>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8610" name="Rectangle 3">
            <a:extLst>
              <a:ext uri="{FF2B5EF4-FFF2-40B4-BE49-F238E27FC236}">
                <a16:creationId xmlns:a16="http://schemas.microsoft.com/office/drawing/2014/main" id="{5DA736C6-4200-EF4F-97EE-76185E845FDF}"/>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8611" name="Rectangle 4">
            <a:extLst>
              <a:ext uri="{FF2B5EF4-FFF2-40B4-BE49-F238E27FC236}">
                <a16:creationId xmlns:a16="http://schemas.microsoft.com/office/drawing/2014/main" id="{3F7EB92C-4E1A-5347-B044-1548054DD259}"/>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 name="Rectangle 1">
            <a:extLst>
              <a:ext uri="{FF2B5EF4-FFF2-40B4-BE49-F238E27FC236}">
                <a16:creationId xmlns:a16="http://schemas.microsoft.com/office/drawing/2014/main" id="{E27BD106-494E-AA44-B20A-79685F89CDE4}"/>
              </a:ext>
            </a:extLst>
          </p:cNvPr>
          <p:cNvSpPr/>
          <p:nvPr/>
        </p:nvSpPr>
        <p:spPr>
          <a:xfrm>
            <a:off x="900113" y="301625"/>
            <a:ext cx="7632700" cy="6556375"/>
          </a:xfrm>
          <a:prstGeom prst="rect">
            <a:avLst/>
          </a:prstGeom>
        </p:spPr>
        <p:txBody>
          <a:bodyPr>
            <a:spAutoFit/>
          </a:bodyPr>
          <a:lstStyle/>
          <a:p>
            <a:pPr algn="ctr" eaLnBrk="1" hangingPunct="1">
              <a:defRPr/>
            </a:pPr>
            <a:r>
              <a:rPr lang="en-GB" sz="2800" b="1" u="sng" dirty="0">
                <a:latin typeface="SassoonCRInfant" pitchFamily="2" charset="0"/>
                <a:ea typeface="+mn-ea"/>
                <a:sym typeface="Arial" charset="0"/>
              </a:rPr>
              <a:t>Religious Education and Collective worship</a:t>
            </a:r>
          </a:p>
          <a:p>
            <a:pPr eaLnBrk="1" hangingPunct="1">
              <a:defRPr/>
            </a:pPr>
            <a:endParaRPr lang="en-GB" sz="2800" dirty="0">
              <a:latin typeface="SassoonCRInfant" pitchFamily="2" charset="0"/>
              <a:ea typeface="+mn-ea"/>
              <a:sym typeface="Arial" charset="0"/>
            </a:endParaRPr>
          </a:p>
          <a:p>
            <a:pPr marL="457200" indent="-457200" eaLnBrk="1" hangingPunct="1">
              <a:buFont typeface="Arial" pitchFamily="34" charset="0"/>
              <a:buChar char="•"/>
              <a:defRPr/>
            </a:pPr>
            <a:r>
              <a:rPr lang="en-GB" sz="2800" dirty="0">
                <a:latin typeface="SassoonCRInfant" pitchFamily="2" charset="0"/>
                <a:ea typeface="+mn-ea"/>
                <a:sym typeface="Arial" charset="0"/>
              </a:rPr>
              <a:t>During the school week the children listen to and explore simple and relevant Bible stories, using books and props. </a:t>
            </a:r>
          </a:p>
          <a:p>
            <a:pPr marL="457200" indent="-457200" eaLnBrk="1" hangingPunct="1">
              <a:buFont typeface="Arial" pitchFamily="34" charset="0"/>
              <a:buChar char="•"/>
              <a:defRPr/>
            </a:pPr>
            <a:endParaRPr lang="en-GB" sz="2800" dirty="0">
              <a:latin typeface="SassoonCRInfant" pitchFamily="2" charset="0"/>
              <a:ea typeface="+mn-ea"/>
              <a:sym typeface="Arial" charset="0"/>
            </a:endParaRPr>
          </a:p>
          <a:p>
            <a:pPr marL="457200" indent="-457200" eaLnBrk="1" hangingPunct="1">
              <a:buFont typeface="Arial" pitchFamily="34" charset="0"/>
              <a:buChar char="•"/>
              <a:defRPr/>
            </a:pPr>
            <a:r>
              <a:rPr lang="en-GB" sz="2800" dirty="0">
                <a:latin typeface="SassoonCRInfant" pitchFamily="2" charset="0"/>
                <a:ea typeface="+mn-ea"/>
                <a:sym typeface="Arial" charset="0"/>
              </a:rPr>
              <a:t>They also take part in circle time where we talk about subjects relevant to the children, for example, what makes us happy and being kind to our friends.</a:t>
            </a:r>
          </a:p>
          <a:p>
            <a:pPr marL="457200" indent="-457200" eaLnBrk="1" hangingPunct="1">
              <a:buFont typeface="Arial" pitchFamily="34" charset="0"/>
              <a:buChar char="•"/>
              <a:defRPr/>
            </a:pPr>
            <a:endParaRPr lang="en-GB" sz="2800" dirty="0">
              <a:latin typeface="SassoonCRInfant" pitchFamily="2" charset="0"/>
              <a:ea typeface="+mn-ea"/>
              <a:sym typeface="Arial" charset="0"/>
            </a:endParaRPr>
          </a:p>
          <a:p>
            <a:pPr marL="457200" indent="-457200" eaLnBrk="1" hangingPunct="1">
              <a:buFont typeface="Arial" pitchFamily="34" charset="0"/>
              <a:buChar char="•"/>
              <a:defRPr/>
            </a:pPr>
            <a:r>
              <a:rPr lang="en-GB" sz="2800" dirty="0">
                <a:latin typeface="SassoonCRInfant" pitchFamily="2" charset="0"/>
                <a:ea typeface="+mn-ea"/>
                <a:sym typeface="Arial" charset="0"/>
              </a:rPr>
              <a:t>The children will also have the opportunity to pray and worship together - this could be singing simple songs or joining in with our prayer time.</a:t>
            </a:r>
          </a:p>
        </p:txBody>
      </p:sp>
      <p:pic>
        <p:nvPicPr>
          <p:cNvPr id="3" name="3E4C3148.wav">
            <a:hlinkClick r:id="" action="ppaction://media"/>
            <a:extLst>
              <a:ext uri="{FF2B5EF4-FFF2-40B4-BE49-F238E27FC236}">
                <a16:creationId xmlns:a16="http://schemas.microsoft.com/office/drawing/2014/main" id="{167474DC-23DF-FE49-97C4-A5E9AFFF7F5E}"/>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327525" y="3184525"/>
            <a:ext cx="4873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a:extLst>
              <a:ext uri="{FF2B5EF4-FFF2-40B4-BE49-F238E27FC236}">
                <a16:creationId xmlns:a16="http://schemas.microsoft.com/office/drawing/2014/main" id="{666422B5-243C-AD46-BC97-11C3D290A9B5}"/>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70658" name="Rectangle 3">
            <a:extLst>
              <a:ext uri="{FF2B5EF4-FFF2-40B4-BE49-F238E27FC236}">
                <a16:creationId xmlns:a16="http://schemas.microsoft.com/office/drawing/2014/main" id="{68F69811-36EB-2646-9593-E6C8C6D0FEF0}"/>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70659" name="Rectangle 4">
            <a:extLst>
              <a:ext uri="{FF2B5EF4-FFF2-40B4-BE49-F238E27FC236}">
                <a16:creationId xmlns:a16="http://schemas.microsoft.com/office/drawing/2014/main" id="{5B8F6D00-36EE-154E-85D8-F5C146EA3609}"/>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B4D651D1-BF13-1240-AAC5-C96B411E9EBA}"/>
              </a:ext>
            </a:extLst>
          </p:cNvPr>
          <p:cNvSpPr/>
          <p:nvPr/>
        </p:nvSpPr>
        <p:spPr>
          <a:xfrm>
            <a:off x="900113" y="1052513"/>
            <a:ext cx="7632700" cy="5170487"/>
          </a:xfrm>
          <a:prstGeom prst="rect">
            <a:avLst/>
          </a:prstGeom>
        </p:spPr>
        <p:txBody>
          <a:bodyPr>
            <a:spAutoFit/>
          </a:bodyPr>
          <a:lstStyle/>
          <a:p>
            <a:pPr algn="ctr" eaLnBrk="1" hangingPunct="1">
              <a:defRPr/>
            </a:pPr>
            <a:r>
              <a:rPr lang="en-GB" sz="6600" dirty="0">
                <a:solidFill>
                  <a:schemeClr val="accent2">
                    <a:lumMod val="50000"/>
                  </a:schemeClr>
                </a:solidFill>
                <a:latin typeface="SassoonCRInfant" pitchFamily="2" charset="0"/>
                <a:ea typeface="+mn-ea"/>
                <a:sym typeface="Arial" charset="0"/>
              </a:rPr>
              <a:t>Thank you for your continued support.</a:t>
            </a:r>
          </a:p>
          <a:p>
            <a:pPr algn="ctr" eaLnBrk="1" hangingPunct="1">
              <a:defRPr/>
            </a:pPr>
            <a:endParaRPr lang="en-GB" sz="6600" dirty="0">
              <a:solidFill>
                <a:schemeClr val="accent2">
                  <a:lumMod val="50000"/>
                </a:schemeClr>
              </a:solidFill>
              <a:latin typeface="SassoonCRInfant" pitchFamily="2" charset="0"/>
              <a:ea typeface="+mn-ea"/>
              <a:sym typeface="Arial" charset="0"/>
            </a:endParaRPr>
          </a:p>
          <a:p>
            <a:pPr algn="ctr" eaLnBrk="1" hangingPunct="1">
              <a:defRPr/>
            </a:pPr>
            <a:r>
              <a:rPr lang="en-GB" sz="6600" dirty="0">
                <a:solidFill>
                  <a:schemeClr val="accent2">
                    <a:lumMod val="50000"/>
                  </a:schemeClr>
                </a:solidFill>
                <a:latin typeface="SassoonCRInfant" pitchFamily="2" charset="0"/>
                <a:ea typeface="+mn-ea"/>
                <a:sym typeface="Arial" charset="0"/>
              </a:rPr>
              <a:t>The Reception Team </a:t>
            </a:r>
          </a:p>
          <a:p>
            <a:pPr algn="ctr" eaLnBrk="1" hangingPunct="1">
              <a:defRPr/>
            </a:pPr>
            <a:endParaRPr lang="en-GB" sz="6600" dirty="0">
              <a:solidFill>
                <a:schemeClr val="accent2">
                  <a:lumMod val="50000"/>
                </a:schemeClr>
              </a:solidFill>
              <a:latin typeface="SassoonCRInfant" pitchFamily="2" charset="0"/>
              <a:ea typeface="+mn-ea"/>
              <a:sym typeface="Arial" charset="0"/>
            </a:endParaRPr>
          </a:p>
        </p:txBody>
      </p:sp>
      <p:pic>
        <p:nvPicPr>
          <p:cNvPr id="2" name="14773148.wav">
            <a:hlinkClick r:id="" action="ppaction://media"/>
            <a:extLst>
              <a:ext uri="{FF2B5EF4-FFF2-40B4-BE49-F238E27FC236}">
                <a16:creationId xmlns:a16="http://schemas.microsoft.com/office/drawing/2014/main" id="{C0EA5CDD-7699-8E47-9297-269E3CAA6C3A}"/>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5720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6A4534C0-57F9-1B4D-851E-CF184FF82DCC}"/>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19458" name="Rectangle 3">
            <a:extLst>
              <a:ext uri="{FF2B5EF4-FFF2-40B4-BE49-F238E27FC236}">
                <a16:creationId xmlns:a16="http://schemas.microsoft.com/office/drawing/2014/main" id="{41D7F551-ABA1-6D48-B580-2D7E13D58F96}"/>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19459" name="Rectangle 4">
            <a:extLst>
              <a:ext uri="{FF2B5EF4-FFF2-40B4-BE49-F238E27FC236}">
                <a16:creationId xmlns:a16="http://schemas.microsoft.com/office/drawing/2014/main" id="{4147350F-058B-0345-A64B-BC08314A8B3E}"/>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DB4A22B0-C82C-7247-A940-F4641AD0D96A}"/>
              </a:ext>
            </a:extLst>
          </p:cNvPr>
          <p:cNvSpPr txBox="1">
            <a:spLocks noChangeArrowheads="1"/>
          </p:cNvSpPr>
          <p:nvPr/>
        </p:nvSpPr>
        <p:spPr bwMode="auto">
          <a:xfrm>
            <a:off x="684213" y="260350"/>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r>
              <a:rPr lang="en-GB" altLang="en-US" sz="4000">
                <a:solidFill>
                  <a:srgbClr val="002060"/>
                </a:solidFill>
                <a:latin typeface="SassoonCRInfant" pitchFamily="2" charset="0"/>
                <a:sym typeface="Arial" panose="020B0604020202020204" pitchFamily="34" charset="0"/>
              </a:rPr>
              <a:t>Polite Reminders</a:t>
            </a:r>
            <a:r>
              <a:rPr lang="en-GB" altLang="en-US" sz="2400">
                <a:solidFill>
                  <a:srgbClr val="000000"/>
                </a:solidFill>
                <a:latin typeface="SassoonCRInfant" pitchFamily="2" charset="0"/>
                <a:sym typeface="Arial" panose="020B0604020202020204" pitchFamily="34" charset="0"/>
              </a:rPr>
              <a:t>:</a:t>
            </a:r>
          </a:p>
        </p:txBody>
      </p:sp>
      <p:sp>
        <p:nvSpPr>
          <p:cNvPr id="4" name="Rectangle 3">
            <a:extLst>
              <a:ext uri="{FF2B5EF4-FFF2-40B4-BE49-F238E27FC236}">
                <a16:creationId xmlns:a16="http://schemas.microsoft.com/office/drawing/2014/main" id="{9052650B-7F20-7241-91F1-5E639011084F}"/>
              </a:ext>
            </a:extLst>
          </p:cNvPr>
          <p:cNvSpPr/>
          <p:nvPr/>
        </p:nvSpPr>
        <p:spPr>
          <a:xfrm>
            <a:off x="539750" y="1316038"/>
            <a:ext cx="7991475" cy="4894262"/>
          </a:xfrm>
          <a:prstGeom prst="rect">
            <a:avLst/>
          </a:prstGeom>
        </p:spPr>
        <p:txBody>
          <a:bodyPr>
            <a:spAutoFit/>
          </a:bodyPr>
          <a:lstStyle/>
          <a:p>
            <a:pPr marL="342900" indent="-342900" eaLnBrk="1" hangingPunct="1">
              <a:buFont typeface="Arial" pitchFamily="34" charset="0"/>
              <a:buChar char="•"/>
              <a:defRPr/>
            </a:pPr>
            <a:r>
              <a:rPr lang="en-GB" dirty="0">
                <a:latin typeface="SassoonCRInfant" pitchFamily="2" charset="0"/>
                <a:ea typeface="+mn-ea"/>
                <a:sym typeface="Arial" charset="0"/>
              </a:rPr>
              <a:t>Please can book bags be brought to school every day. </a:t>
            </a:r>
          </a:p>
          <a:p>
            <a:pPr eaLnBrk="1" hangingPunct="1">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PE is on Friday mornings. Please can your child come to school wearing their PE kit.  They will stay in their kit all day.</a:t>
            </a:r>
          </a:p>
          <a:p>
            <a:pPr eaLnBrk="1" hangingPunct="1">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Jewellery, including hooped earrings are not allowed.</a:t>
            </a:r>
          </a:p>
          <a:p>
            <a:pPr eaLnBrk="1" hangingPunct="1">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Dinner times - please let us know if you have any concerns about how much your child is eating.</a:t>
            </a:r>
          </a:p>
          <a:p>
            <a:pPr marL="342900" indent="-342900" eaLnBrk="1" hangingPunct="1">
              <a:buFont typeface="Arial" pitchFamily="34" charset="0"/>
              <a:buChar char="•"/>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Please can you put your child’s name in all items of their clothing, especially jumpers and cardigans.</a:t>
            </a:r>
          </a:p>
        </p:txBody>
      </p:sp>
      <p:pic>
        <p:nvPicPr>
          <p:cNvPr id="19462" name="Recorded Sound">
            <a:hlinkClick r:id="" action="ppaction://media"/>
            <a:extLst>
              <a:ext uri="{FF2B5EF4-FFF2-40B4-BE49-F238E27FC236}">
                <a16:creationId xmlns:a16="http://schemas.microsoft.com/office/drawing/2014/main" id="{20FBE0C0-9F16-084B-A7B1-3C0B63674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103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a:extLst>
              <a:ext uri="{FF2B5EF4-FFF2-40B4-BE49-F238E27FC236}">
                <a16:creationId xmlns:a16="http://schemas.microsoft.com/office/drawing/2014/main" id="{8CD2D665-8A65-F843-A9FD-D345C9513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331913"/>
            <a:ext cx="8191500" cy="504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1">
            <a:extLst>
              <a:ext uri="{FF2B5EF4-FFF2-40B4-BE49-F238E27FC236}">
                <a16:creationId xmlns:a16="http://schemas.microsoft.com/office/drawing/2014/main" id="{B9FBFCC6-C7C4-6848-9548-FF929D193962}"/>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1507" name="Rectangle 3">
            <a:extLst>
              <a:ext uri="{FF2B5EF4-FFF2-40B4-BE49-F238E27FC236}">
                <a16:creationId xmlns:a16="http://schemas.microsoft.com/office/drawing/2014/main" id="{84DF7291-0F38-1A41-BFA3-26EDFDC0E000}"/>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1508" name="Rectangle 4">
            <a:extLst>
              <a:ext uri="{FF2B5EF4-FFF2-40B4-BE49-F238E27FC236}">
                <a16:creationId xmlns:a16="http://schemas.microsoft.com/office/drawing/2014/main" id="{C19A3319-5F60-F14C-B043-8EBF84A0CDE3}"/>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5" name="Rectangle 4">
            <a:extLst>
              <a:ext uri="{FF2B5EF4-FFF2-40B4-BE49-F238E27FC236}">
                <a16:creationId xmlns:a16="http://schemas.microsoft.com/office/drawing/2014/main" id="{DF501003-89FF-3F44-B2D5-8D62C64C85CF}"/>
              </a:ext>
            </a:extLst>
          </p:cNvPr>
          <p:cNvSpPr/>
          <p:nvPr/>
        </p:nvSpPr>
        <p:spPr>
          <a:xfrm>
            <a:off x="575554" y="332656"/>
            <a:ext cx="8280921" cy="707886"/>
          </a:xfrm>
          <a:prstGeom prst="rect">
            <a:avLst/>
          </a:prstGeom>
          <a:solidFill>
            <a:schemeClr val="accent1">
              <a:lumMod val="60000"/>
              <a:lumOff val="40000"/>
            </a:schemeClr>
          </a:solidFill>
          <a:ln w="57150">
            <a:solidFill>
              <a:schemeClr val="accent2">
                <a:lumMod val="40000"/>
                <a:lumOff val="60000"/>
              </a:schemeClr>
            </a:solidFill>
          </a:ln>
        </p:spPr>
        <p:txBody>
          <a:bodyPr>
            <a:spAutoFit/>
          </a:bodyPr>
          <a:lstStyle/>
          <a:p>
            <a:pPr algn="ctr" eaLnBrk="1" hangingPunct="1">
              <a:defRPr/>
            </a:pPr>
            <a:r>
              <a:rPr lang="en-US" sz="4000" b="1" dirty="0">
                <a:ln w="17780" cmpd="sng">
                  <a:solidFill>
                    <a:srgbClr val="FFFFFF"/>
                  </a:solidFill>
                  <a:prstDash val="solid"/>
                  <a:miter lim="800000"/>
                </a:ln>
                <a:solidFill>
                  <a:srgbClr val="002060"/>
                </a:solidFill>
                <a:effectLst>
                  <a:outerShdw blurRad="50800" algn="tl" rotWithShape="0">
                    <a:srgbClr val="000000"/>
                  </a:outerShdw>
                </a:effectLst>
                <a:latin typeface="SassoonCRInfant" panose="00000400000000000000" pitchFamily="2" charset="0"/>
                <a:ea typeface="+mn-ea"/>
                <a:sym typeface="Arial" charset="0"/>
              </a:rPr>
              <a:t>Let’s have a look at the timetable……</a:t>
            </a:r>
          </a:p>
        </p:txBody>
      </p:sp>
      <p:pic>
        <p:nvPicPr>
          <p:cNvPr id="21510" name="Recorded Sound">
            <a:hlinkClick r:id="" action="ppaction://media"/>
            <a:extLst>
              <a:ext uri="{FF2B5EF4-FFF2-40B4-BE49-F238E27FC236}">
                <a16:creationId xmlns:a16="http://schemas.microsoft.com/office/drawing/2014/main" id="{568185B0-F59F-1944-9A9E-CFE27590C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18727"/>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0A726966-0DF8-3D48-BF33-ABF0E7C329BA}"/>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54" name="Rectangle 3">
            <a:extLst>
              <a:ext uri="{FF2B5EF4-FFF2-40B4-BE49-F238E27FC236}">
                <a16:creationId xmlns:a16="http://schemas.microsoft.com/office/drawing/2014/main" id="{E694B40B-A68E-3C4C-A82A-62846C422BA9}"/>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55" name="Rectangle 4">
            <a:extLst>
              <a:ext uri="{FF2B5EF4-FFF2-40B4-BE49-F238E27FC236}">
                <a16:creationId xmlns:a16="http://schemas.microsoft.com/office/drawing/2014/main" id="{B8F9B4BB-1377-2A41-9835-B47A70CA4A00}"/>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52015557-7294-C146-B6E8-C666911849B6}"/>
              </a:ext>
            </a:extLst>
          </p:cNvPr>
          <p:cNvSpPr txBox="1"/>
          <p:nvPr/>
        </p:nvSpPr>
        <p:spPr>
          <a:xfrm>
            <a:off x="755650" y="836613"/>
            <a:ext cx="7993063" cy="5816600"/>
          </a:xfrm>
          <a:prstGeom prst="rect">
            <a:avLst/>
          </a:prstGeom>
          <a:noFill/>
        </p:spPr>
        <p:txBody>
          <a:bodyPr>
            <a:spAutoFit/>
          </a:bodyPr>
          <a:lstStyle/>
          <a:p>
            <a:pPr algn="ctr" eaLnBrk="1" hangingPunct="1">
              <a:defRPr/>
            </a:pPr>
            <a:r>
              <a:rPr lang="en-GB" sz="4400" b="1" dirty="0">
                <a:solidFill>
                  <a:schemeClr val="accent6">
                    <a:lumMod val="50000"/>
                  </a:schemeClr>
                </a:solidFill>
                <a:latin typeface="SassoonCRInfant" pitchFamily="2" charset="0"/>
                <a:ea typeface="+mn-ea"/>
                <a:sym typeface="Arial" charset="0"/>
              </a:rPr>
              <a:t>Mathematics</a:t>
            </a:r>
          </a:p>
          <a:p>
            <a:pPr eaLnBrk="1" hangingPunct="1">
              <a:defRPr/>
            </a:pPr>
            <a:r>
              <a:rPr lang="en-GB" b="1" dirty="0">
                <a:latin typeface="SassoonCRInfant" pitchFamily="2" charset="0"/>
                <a:ea typeface="+mn-ea"/>
                <a:sym typeface="Arial" charset="0"/>
              </a:rPr>
              <a:t>	4 times a week, carpet and small group activities. </a:t>
            </a:r>
          </a:p>
          <a:p>
            <a:pPr eaLnBrk="1" hangingPunct="1">
              <a:defRPr/>
            </a:pPr>
            <a:endParaRPr lang="en-GB" dirty="0">
              <a:latin typeface="SassoonCRInfant" pitchFamily="2" charset="0"/>
              <a:ea typeface="+mn-ea"/>
              <a:sym typeface="Arial" charset="0"/>
            </a:endParaRPr>
          </a:p>
          <a:p>
            <a:pPr eaLnBrk="1" hangingPunct="1">
              <a:defRPr/>
            </a:pPr>
            <a:r>
              <a:rPr lang="en-GB" b="1" dirty="0">
                <a:latin typeface="SassoonCRInfant" pitchFamily="2" charset="0"/>
                <a:ea typeface="+mn-ea"/>
                <a:sym typeface="Arial" charset="0"/>
              </a:rPr>
              <a:t>These are some of things we will be covering:</a:t>
            </a:r>
          </a:p>
          <a:p>
            <a:pPr eaLnBrk="1" hangingPunct="1">
              <a:defRPr/>
            </a:pPr>
            <a:endParaRPr lang="en-GB" dirty="0">
              <a:latin typeface="SassoonCRInfant" pitchFamily="2" charset="0"/>
              <a:ea typeface="+mn-ea"/>
              <a:sym typeface="Arial" charset="0"/>
            </a:endParaRPr>
          </a:p>
          <a:p>
            <a:pPr marL="342900" indent="-342900" eaLnBrk="1" hangingPunct="1">
              <a:buFont typeface="Arial" pitchFamily="34" charset="0"/>
              <a:buChar char="•"/>
              <a:defRPr/>
            </a:pPr>
            <a:r>
              <a:rPr lang="en-GB" dirty="0">
                <a:latin typeface="SassoonCRInfant" pitchFamily="2" charset="0"/>
                <a:ea typeface="+mn-ea"/>
                <a:sym typeface="Arial" charset="0"/>
              </a:rPr>
              <a:t>Counting reliably</a:t>
            </a:r>
          </a:p>
          <a:p>
            <a:pPr marL="342900" indent="-342900" eaLnBrk="1" hangingPunct="1">
              <a:buFont typeface="Arial" pitchFamily="34" charset="0"/>
              <a:buChar char="•"/>
              <a:defRPr/>
            </a:pPr>
            <a:r>
              <a:rPr lang="en-GB" dirty="0">
                <a:latin typeface="SassoonCRInfant" pitchFamily="2" charset="0"/>
                <a:ea typeface="+mn-ea"/>
                <a:sym typeface="Arial" charset="0"/>
              </a:rPr>
              <a:t>Early Maths songs</a:t>
            </a:r>
          </a:p>
          <a:p>
            <a:pPr marL="342900" indent="-342900" eaLnBrk="1" hangingPunct="1">
              <a:buFont typeface="Arial" pitchFamily="34" charset="0"/>
              <a:buChar char="•"/>
              <a:defRPr/>
            </a:pPr>
            <a:r>
              <a:rPr lang="en-GB" dirty="0">
                <a:latin typeface="SassoonCRInfant" pitchFamily="2" charset="0"/>
                <a:ea typeface="+mn-ea"/>
                <a:sym typeface="Arial" charset="0"/>
              </a:rPr>
              <a:t>Reading numbers</a:t>
            </a:r>
          </a:p>
          <a:p>
            <a:pPr marL="342900" indent="-342900" eaLnBrk="1" hangingPunct="1">
              <a:buFont typeface="Arial" pitchFamily="34" charset="0"/>
              <a:buChar char="•"/>
              <a:defRPr/>
            </a:pPr>
            <a:r>
              <a:rPr lang="en-GB" dirty="0">
                <a:latin typeface="SassoonCRInfant" pitchFamily="2" charset="0"/>
                <a:ea typeface="+mn-ea"/>
                <a:sym typeface="Arial" charset="0"/>
              </a:rPr>
              <a:t>Writing numbers</a:t>
            </a:r>
          </a:p>
          <a:p>
            <a:pPr marL="342900" indent="-342900" eaLnBrk="1" hangingPunct="1">
              <a:buFont typeface="Arial" pitchFamily="34" charset="0"/>
              <a:buChar char="•"/>
              <a:defRPr/>
            </a:pPr>
            <a:r>
              <a:rPr lang="en-GB" dirty="0">
                <a:latin typeface="SassoonCRInfant" pitchFamily="2" charset="0"/>
                <a:ea typeface="+mn-ea"/>
                <a:sym typeface="Arial" charset="0"/>
              </a:rPr>
              <a:t>Simple addition activities</a:t>
            </a:r>
          </a:p>
          <a:p>
            <a:pPr marL="342900" indent="-342900" eaLnBrk="1" hangingPunct="1">
              <a:buFont typeface="Arial" pitchFamily="34" charset="0"/>
              <a:buChar char="•"/>
              <a:defRPr/>
            </a:pPr>
            <a:r>
              <a:rPr lang="en-GB" dirty="0">
                <a:latin typeface="SassoonCRInfant" pitchFamily="2" charset="0"/>
                <a:ea typeface="+mn-ea"/>
                <a:sym typeface="Arial" charset="0"/>
              </a:rPr>
              <a:t>Simple subtraction activities</a:t>
            </a:r>
          </a:p>
          <a:p>
            <a:pPr marL="342900" indent="-342900" eaLnBrk="1" hangingPunct="1">
              <a:buFont typeface="Arial" pitchFamily="34" charset="0"/>
              <a:buChar char="•"/>
              <a:defRPr/>
            </a:pPr>
            <a:r>
              <a:rPr lang="en-GB" dirty="0">
                <a:latin typeface="SassoonCRInfant" pitchFamily="2" charset="0"/>
                <a:ea typeface="+mn-ea"/>
                <a:sym typeface="Arial" charset="0"/>
              </a:rPr>
              <a:t>Shapes and pattern activities</a:t>
            </a:r>
          </a:p>
          <a:p>
            <a:pPr marL="342900" indent="-342900" eaLnBrk="1" hangingPunct="1">
              <a:buFont typeface="Arial" pitchFamily="34" charset="0"/>
              <a:buChar char="•"/>
              <a:defRPr/>
            </a:pPr>
            <a:r>
              <a:rPr lang="en-GB" dirty="0">
                <a:latin typeface="SassoonCRInfant" pitchFamily="2" charset="0"/>
                <a:ea typeface="+mn-ea"/>
                <a:sym typeface="Arial" charset="0"/>
              </a:rPr>
              <a:t>Working with objects using language related to size</a:t>
            </a:r>
          </a:p>
          <a:p>
            <a:pPr eaLnBrk="1" hangingPunct="1">
              <a:defRPr/>
            </a:pPr>
            <a:endParaRPr lang="en-GB" sz="4000" dirty="0">
              <a:solidFill>
                <a:schemeClr val="accent6">
                  <a:lumMod val="50000"/>
                </a:schemeClr>
              </a:solidFill>
              <a:latin typeface="SassoonCRInfant" pitchFamily="2" charset="0"/>
              <a:ea typeface="+mn-ea"/>
              <a:sym typeface="Arial" charset="0"/>
            </a:endParaRPr>
          </a:p>
        </p:txBody>
      </p:sp>
      <p:sp>
        <p:nvSpPr>
          <p:cNvPr id="23557" name="AutoShape 2" descr="Image result for maths">
            <a:extLst>
              <a:ext uri="{FF2B5EF4-FFF2-40B4-BE49-F238E27FC236}">
                <a16:creationId xmlns:a16="http://schemas.microsoft.com/office/drawing/2014/main" id="{ED12071A-4EDE-FC4B-9798-C21ECA314BF5}"/>
              </a:ext>
            </a:extLst>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58" name="AutoShape 4" descr="data:image/png;base64,iVBORw0KGgoAAAANSUhEUgAAASwAAACoCAMAAABt9SM9AAACfFBMVEWj9c2U0+n/6T/Le6/vaD51zF7/+voAAACm+tH/////6z//7kCl+ND/70DPfbKW1uz1aj940WCq/9b4az/Tf7af78j/80B51GGd7MaY2vKZ5sCS3LjSe7PsaD5712Kt/9rCeKmJz60AABdzyV7/90C2cJ/lZz4AAA/z4T7aYz0ACACJw9douFWFx6i6b6Hp2D7byjeHyqtroIgAFgDAWTNxqbgAHgBRemZ3sphDZVRgq1AfAABejXZ0sMU1TkGEvM2eZoyvVDFBYVLVYT5wS2UbJiEucDZvp43QxDlYolFsRmmRXYEmNy48RRZEezQdMhofABVlZSdzNyovWy0AHh4nPiuZWoQAHCVCND4tPjmRjSFcQlZgi5h3bAB5Q2UXTi6mTDJNVVLr6OjFxcRWWiVOW2QXKRNdk6zT09F2e3heYCiAUno3UVM5MzhWi29RTVGPQjFOfoK3rDJaNU+Shh8/RyulpDauoSFlUF5mL1ViQC5DOQBSPkE/AC9fOmpupKgfGAxXfYoADiYAGRdOMCJUKBxTj0WBRytpchsANChwKgA3PCpOb4I6GzAjMzNMRDxOTgAuNRMaCBkzGgetQBYrIiYgTUVYNDNXZTs6bUAyPUY/TDZ0KSkkRipRLyMdUx0+AAA/Y0isqKdNVmJhLggnIgRBPyNDJgSMi4eeWTaNPhpAJ0iBXnk3YGAqIj0RNjplOxYAMgSHhTRUFQAvVxdaPTVANSI+ICwdNExaTx5MHx9WXAwpOhVeZmCDRXRMDRt6JQpFNw12TjKLopk0KABSSjqQghE/FQA5JlMyDRlfWzhyin4AQy9/KiQABixBUBBIcVEiRlYTADeYkZbqhQ9CAAAgAElEQVR4nOy9iV9TZ74/DgQ8h+w7kAAmhsQEEhJD8CRpPIRANhLChEjMgohAqbIJYauMt5UKAYoy2hZHdKID01qL0nbSDo5Ve9uZaTtLezvz7T/0e55zsrG01d7+fvd7X795rFhCODnnfT7L+7M8n5OX9+/17/X/g4XS8+jg77/XMyxUYwub9NJ/w/UsC8PFRq8vYBL9G60fW1yL459SrjQhM3f8T5/K//WLLkbMRQHjQTGuNmPo//TZ/F++6LYjFl+lD8sT2Mzr4n8rYu6iozulhy59gon1viKzSSSwPNH8G6z0AvRAIHVqSuk5eKEWtxnY9zW1bF3DxaX/BotcdK7YaVo939UV+qcxLwMXanlSJEsYS01xjs9i+rcakgst/WdosJbCZDIp8vEVZ14KFrrUvm6udGAC45rMjQt+lo/6X484XYwHJUwKsZjM2mYs8xPMafFx3Hip9J8BPRQ4Oh3YNbjoP/GiBeKf55T/xxZd5A3yKZnF5HeNpDSRLsCNmoBMndDocfASiorFGucIXJiG+5M+CkMs/7uDARSXMym5iz9uTKOVh9mMKz4fuER4pVfOA7PmsVrlcgTR/wS0UFOf9pFJ8L8YLdTYvBMrCkUezlhzuhQz2YylxLd4LTO1ym+6BrAfOOb3fdJfDle/g9j+NxuuDskurCjM4EjGJdJRLpe8OLqJQkIFZO+P2oJfOp+b0wO5QpBIzPQznvyzLGBnc2/PM90q+r5mmS49v1uwKBTJKhdgBFbux9DX5VaP1eMJEmAJp/XPCRYduzp9FWmNufw/RYV/+kKNdqco9YkAt9If8jFphOhijUa09/rQEetesJjnpcYtb8ckbjGKszJmQa4lF+uqwfuDhyLKacvzgYVq/CtHxBoELs3/l4Emiun1uAVaEjRPrMe+8JZ+71vpYpEoD/p6kTeQ8B7ZI1soJt8DFlNyfzKp04Klm7ihzxrkI7bk4gU5XzLu1031XX1OySq9UeAX54Uj1xDEf2OXkf9/1YihwHWL9Igl76DU9NVbBsX172WMdIG9+fQ/R/RiriVeWfKxce9pmfbKVe37ESWDSiwGdWIrLY8o14kMAps1HqmiVU0hzxcsci2uqphFfxL8IqJzbe0Amv6zRgckFcx+D8BCwWt6JPyZisfmbRq/9yYDLePzy2ut568gPrOsf+89pJtq92DVpmNQC1KLKtRdI+WRLu0YZ/KZTCsyoSyYuP584oCKkZNfRqqRmMs1eVhZtcPg0aXI91/Acy/BESdmcRpzPhozAjItNSGB9gp2oWLuez+KLh5nksRcIvFEl6vFebvfimK7bRbzry5aQc6iKVuJO486keHQ/SCF6Tl893PL83F4uuiE6YjRgtj0Fgtiv3HjBgkPGbajuAX/2WQL1TyJg1WXvRsoJkVF2HyjvdI918RWmb7Xu9BzLBKzXB4MmYy74EKdXTvBYnoe78AKoKVNOXtLq8vV2sIHstWKiZ9LFlBLxETn6v04UOXHdpEAS/qPoODCnNDsOi1iu+lnA8sSL+FwKtcQKTxBQiNNAv12N0/1dWWJebnJ4Pw+sOjScf4OIPi1XR3G3DQMHRWs7hQs/riLuhOsAuEEaeu4Gq+LdlXOZLZEXMjzpGxQTbKqVZp3gpp0iu9SIxbBX2gFd8Uo6n0DmBOxnYurPvu5FBHF3EVFRRxfixcFhsKidxqN+NJoBZs9GucUVboPX3SKocPb7zdNe1wdk9IcNpam3g6iPY1mfcd7mPI+xi6sCqjadfLoIPzxx96nUMqXlTFsf7Dogr0nQi/1xnTTNluMpvwAm1YW/P2DmJCqtdGdXfJwXp5Naunmve0t/XlkC7WQYNWOG7ki2wvd3aPtyEVgq3hz6hK1Y3uh2ovjuE2/1yPSxS/v5VAAjiu4zWQUAKEymtbX1vrHoU2jSMAC//CjLtpusAqoA6L0uWhuIRIKv8UlfG0/ukJHnfheL0m3eW22WwjS1+evRlonH11E+gYe+REsTGF2jRgt0o/Y3ZjzZ0ryo5iZA8ByD0qWjng1uILNUyUc8wq2qrXSYe8u5M1L6SKpBSdOC7LuzMmiTg+fz4d4kV/TinZerXbfwUulYZ+ZwymR3WkptzaH7MOroWYPpfwL7W4tLChgJDMEDRUBsJifRqr69tFDVIxdNFy0cHf+BDX+EuMedCJ6sViM4eK8Qz67BkM0GjsQaeYVXHS9QnERxaqlPwtaXBsJVpQ/iIi5xlE277a50r1dYTh1qpvHLmQbTAfpGsQJ5B+VmuzekYzt5Yblw0st0NuFmuVZuGo7Soo4lW6kTQYOCw4s+z1SjbQhCQfg1r8f/lzL2IMWIylNBz6o+AoMHheFX+4kpfDnqPhNwGQKN6/viBTopbeq/i4W/dJlB1pfvVKqj1f6sBtTJr2HD8XcpN/kzUk1o4XbP4seArDgRalD5ZJhDVf8BdsQAPLguL2AdCsKeTxexVdSW/RBdMXIlYZqJbXBkCUV+YrPWxcUje9Y+dHNzbmQNZXg4w+6CZDc6iJiuXGLCFlbc65VOhC7Wea4OF2wGy3qgPiIXlMK4gBUjAPwAVhVO8MdusYoQkVeFbuwsJDdiB/J9SEWl9BlscSEwLDjOr8F5xTJ2pLCxyEigOc3v8nb1JcuVyh++7zB5v5g4cRlyZYlTKu3lIsZRs1qRyKMVHcsb7eD1T2PWJl8+cBJvQ3aaiYlihHuERBSz2Yhr7HFOlfIUxi2Qw+gUaJQzskIkEixUgcOiVCLPdAhCrgT1RabWr1i8St3okVVtuI+sw83iqUjXigP/Fdiwh1g0cXDn3otNgPECqDVNJeN/uiad6Zisb9cAsdps0WqYgi4GI75kXIx7VcuNJoEJgOv3Wn7b5W9SeLORRMkWP1vHF9F7BasHVkxGcW2mcPuyhKZ2eyOI818cP4uJfKQJArMFiLFUurlSwZXGisu3TTwFEACVZvvRK18ptxRUpReHHWH28vVByrXwvbqgFmNi3AHdlCzvNNuUV2nAHfhyALIFQ8UT6bkmpLxpXEnWHzJ4UZeIbnYhR/p06aTfstusehNyIkPwmHkWt87AfjpJQ7A19L+BhGMbPI2sYPe/4aNp5dqNEa9BbOFE6QoyMAqUrvXEIsASvxo96gD2rISx5vNfGZLkvpY3hxNoXUF3FnU+ClwbtZ29swo773jc40AL3bjuyF+szmDVZHari6J2xIlnPXS0jVg7NeMGsDmUCmyQ7aEflJxixLA8oEled9FY9h3yAE60tXyHjuNVZOCN4qRXICOuaaN3Dzb1HUBXXMYFwdSnxwIpm0osxn/qrARy8O6f3vkp6OFJQJrcTNYak728oAII3quqMNQON/EHvVBwz+vONEcnaBOtPBrjw6S0Y08LKITJIspb2crKlR2iTV0+0NwDY3R8hT0BPwdEO621TWfqVQckKnV5hPrPhPKtQRyNJHKiK2lP7qlNjgYtF6YYtBiuzM0tgXgaxQqBUBMZb+tYBtwiCYq9Qu16wf1E1UnLXS7awBPX4s6lHE4EqRJhedpNrstpp8MlshbySFW0c6lfnTV4jWwK7YLC3nt4GKXVLzRVp3ycQuTOR57TEZ6/E9HuOJzUMyYcwo2+0MPExg1z83+zYvyoC+jhZz4yTYgWc2S4P1EwouEcRuGmyt9ekuiKB4RprGiTX2dAfe1RBxofbKKoX1hJ61DxV4FQGn71CrwOZ+444cNPJVXys0TrBcIqyb0fQVCxsD1qaopR/pqOL5P08EF88HCV5il+jMER35yva00XFK031JPapFRBa9iG/LSUceawXCi1T75X3I+/5WpKuVw6gweSp2EoPO9TezGEJ8MdvgeK3+cECziJsieKLVewEgAE5WVFGEwNarxVZoRHwgMEjoqgZRQ689cYJHMDe9f0Voycnwny6ILoCNkjzoq3d/wQGBR6ehmsxXzTq7GHu4YOIn8crG19RoyHevLSnXlqUzkwA9ZnEapVJS3O2x79mhdtD9YJe6BqsghW3u3XaFqUqnmEcNdl1KZDNXK70eoBYxYC6mI1vUw6ZrPNRXaM6fFZNbegXZObQ443LJ4kkHTtXZJ+EA1OTIM0NlScX/ApI9zOOYTESGNRtPGBgLuXBtA/nMK2+249KPQYKm242vdqg7w67eh6aoYHckrLRWBkEoqFolEUueJeI6aqC9kYwr42XuRQcXPGq7TxR2VRWpypU+UA51fIMJQTgo0evvccsepUwkESQqpwK7YL8UAm6RS/SnLeSlKKuTLhoWc8g2z+fdmTom7w3JEo8f7tVRqwYBvuFl+SiYz24zAmXTYNXR0vUh2PNbnn4qcXD4cL9ptBqCZtOyUAbrzI9KyqxqBLXVz1F4V8T3vM8CdYGWWDhcqWpflHKXEl2Pj9wkH6Kjea39GtOhiJHx/fPz8+fH7h82EkifqkDfAC/enGIwJPZerr+ZUAnJ6GInBYI6mHACgQU60QorWOGm9mJ66UE6oIxk22gLxsIhLR7nGwxNCmi5RWeS+swKixTZfXM2p9B2hc52+JZcwadHrNVxpB6doj9UskpmgyubUMiybKU/I5rXHK4tONaYI1+u5boCMRHKOksgGFeu5oAC2BN4t3jpJ0732rGgZrwBSA2PbYShaJd43CL0CjhvIw7JAYOteAxfi6L7dSjBuakEyCX5QQEspojd106wrkhzBCo5wUb2N4EB0TO1IKqeAZnDMFpQuXSuBshs3okfwu1oaVafnooB/OH1qt1u9C66Sw16v12bMZtJRy20Fidaoj8M51Z3Cqjs3TYUafTsPwzFnUmnMrpwaBqAYWJ7A0hej0YQ6/BmZKtcYIo0NAValPdRM2unBCI32pbHUy2t3A2bUaDgcIaI5KmNyEaIl9MPfqo2mTkSSm4FhhoC8pz5dsMLhxFsvugFTc+u59CNrkHgWuU1YQn0DqHPBFnHiIrvJZOuAPCvnSjluM6AZjpz8JqqB/qYQRmJFjtFCBWQQbNV27pWW4nvUOVCbOTc8k8SgG/vNAZstogT8xCWM4c+EFUy2Eaa5nJSsU7WrKV5wXEnV2kRv8ppOVaqXK3jdCIEWLTY+uFgFzJb2Qjlwx125iYY0VtYsSaaLwXVxZB3hJx/7ApgoTxxQx32+OyuATJSsuahUmo304yKgcCKvulLtVucwf+KLuiMHLenfVGy2YVlW4viG1/71Koh82B/lRnuoPr5XnUOZM/NkarZc3F3pPuxiUKlJJMlgxIaescqIitqAESwfJm1WUG4nNIo5mBQKF/XzbHa72d3OYzddOtyqE1KrIh7+4GMatUAYAdRUcmHYytwNF388VxbuAEHirNPzpE5b4OOPn7xxvssjLy+/BR0VYFmRw4KMf0KlT/pt2FBilzpy1DjKpad6akBQYeB1O2SOUeImfgRI4EhuQCRK7IYKKuJgJpN7Ls2xUMy35lfSCmiR8dpvhQWMacszEgi6qMPD5IeIFI0vyPdEyQP/SkfTeWcAkwmcaqowzBkUjdsRl385ygQ4UqlU5SR8k3x4OCjZCVftevbIqHRl3VyiBqSZzrWYQeT3cjmIZSjl54AAmW9M3PAFROJMqkVggaUOTYeaI1PLsgafE3Da1tcxI/E+utjUyDPMjELDNZnoBgKvz2EDXMy9160WFa2lFZHvSYshKkYmoBWmnbRCsKi0xWdNOaMifDAFliPIZIY8hGgFF4UMf3dhBXsUaZ9bmuGBOGMUiUrk4DNbgFAwpmDUw292joQ8lFyL1ZyWdTRPrBmxiG2OuAmYcS4GXfrLZM9HNO4L4CeAzgVOnwtnTpNwCVxjwJ3wJgIZp8ZZazPL1GYfmZKhA5/DYxNJGlUTT2WXj/8zUy+jSwP7QAWjHngPaym11kEETV2xbQq69QLahKe2TQg919+ftfZDF6y3REmwagGlXCW7OO67GK5D9lXvCcQpkN6GwT5PNddMWKmojlbAWIHQ1I4cFI2sBsszxktyJX2bNR3nu85jXLrRdtikN2pwtUymDlmtwU/Hw3aTUXTQAqSno5xfPu7kcglHnkeWjXFMxBVobBnrwykhLdgTDVnZGvmsMOUIVatyJjOYSDcZ5K2o9wWLE7/k9R59fPTD/oiXLAuUemNkpMWIDEpCDKIEYHvWmJGOWpCUGgIi8YDwiEw5sE1+wC4d7TYUJdNI7IrGmzByrvUqqbRpmACR2Lmo+ImjozkoJ6wX05MyItyRcQmTT0E0KBea9bVAv8mE2fodjrgZfMwRYIb0avUTGDhJVvX4sHeklJ6HCkSwiEYnWgZwM2RfOWpVkhATDYGoc5vM/ymWbcAcMa3DeiCUKJ2r9+2nhBCtdTGK6f7OG9CGSV3+wAUAgl4dgEUJUQkZiz178oZri8PkTJwg4sOER2Te1zFiaxz1PHvUyZVebCJuJ68RUg3ALIDV+hWUwPMiFIuXyBzXT0c9tRIJJQTEGTJpzXlCOYcDFpFgHV51gC6gl65VlkCL7zgCrs35BNecg5Yk+lAukXtspXkYfg5PF/9RaYAjiwMOK8tIWFxvxDC9CFjCFwzgVCrmNXkjXRImU9JsE4tHjNJ9rHvqN80YF3PdYvuVBFiltmkoTFotgGiqJV2Wo5185lYS1Igsfb30dR20V0w54W2Z8gGqsFXtMLArlgCVR8i0G88wDCw6/30dlQEdImB6pWGYwxXkSUdw+5X/ANQTFQNrfJ2wqswutdtu6ZABiD6Gp0kalZL4Ee4RzI7RUSIkl0MXwR/856lBebl8PF2g5CZ8dotRH36Stl4c82Gf2+2r1tMxf98ojz2q5+Zx9au1wGUELw33nkOOqvfPCkCNMWKuycIkARaqGQA6SIscOjxFBeya30JEJyAswb+/9WU3WpYJrVI5RTBzfjOhiPxXpoWupW0ejz1v6mpeqLYboGVlN50Ad1PuF1K1y0yodoA0g0AOJVrSBEBTNN4rXVeO2klya3VUlrjbTvjc6o8BmSIkq0jtDtgTPrVaf9CYU6mWhIjiAhBNrgCaei6OwWIvV7wC9ZE0XjCPUXIKiVTRIu2jJ6C6cqV4C0wVrvYWhzeQN9yV3wNXYMg1yfNroc1C9X2AMgoPlVMOFVB1r/AHp8i6HFDEZ+/pug44Gi1JZIAkIUIRJV8oaX1zf5r54iIijzbOqGZmmggGDQSPGXVRGUngO+WYSQ08FixjoWKNUSOSPpRT+BJ5itMD/gbIe1dtc3S1Y3193b4GvmB6zF1UUmLGLJfkOZxDkuK0X+PnTDBaS91nVNzBMZvNsox8dbhowNdHkq4tyJroAn3IyufL+4vDZ/Az3oBsH6Q4nMo4ovOz/669Sig5NsEoYPS1tJwA4nSf6YmkDBg1uU8D0P6LLlrWAbb5LVGPkA8TojUYEcauS6VS+/Zq9xww8Y3bMCLjbQKfCJgFVfsKeG81IOlqnOgnsLd0jXuXCJjSXJUpTwAKjwOn53GA6MUEM0ooV2/mqH2JRNy+o/CfWoPAgtlzCnx00x3ctpIgtZET75skrHNBhkmiGrxZHgwDsE4XPz3nKwIsjUiOy4gkOfjW7I6vJZBY0nBX+yVZnd2KMajK2AQwVrT3KdYIjYAK/Jl85pI1XWx30aja/yLKBc1kyuW/lMpWAdey2bjdvkAUCWbgPxUzAJC/KqkFiXIKBXGD8A9mSYz/IeHDXOlOAPiDR31qB7z3vkqOGuMS1RFboMNk1Jvjg/uBBT++1puN+OgaJ8wYrrhh5HTKT1WCm0qm7U+SvZBc7KnpaU9xb8/ZA6d7EBy3DQ0N4eHwShgHf202zKLXG48Yk7pvRnWky6MLvDEalQbjN+EfJfJFqvLxf/UD5Kg62zNiBanaCcAIYveJMx4mLAgIeqb0mnle4YK9gnDXbIgWu2IYGKsJGi0SZJb/XkY4da6gg0lUGvhk/ywhXcS345jFttocDN4BkoVrjHoMryYLx4E35BJKeXrxIbln8lPfdDnJ/BSZpIInV2qXcdReIBI01yEiwwrzagShRbGN4gPwz4EDG70YfVdfa2oPguCGctKQrAoTyo2Kb6VqS8IwAEsIjA/BTRmRZ+8dQTWPlFTG4iBRiRqG9oRp12pPbBsUCsX8nAp8VRQW/mkUhK+bD5iUJzBTw/cA827G6KUWDIlGmx94gnJPc7OVsEHyBw+am6MvX+jXG6uRgOOwzYTXBeq2Zse28K0t29bW7NbW76Iv56wHDzL/19UhEsPMJ1ylAmicuPp4/K5OSVjiKSGpOcpWaNzo0hAECqzinrCeKygtzUP3bBtAMdfU6J9oqRo3anxEsKsC4S1J+bdU1/Dgp62QyCtvPHsTF9dyEpitVmh1+B6YVGd62i7193u/vr6F9y9d37p+vJFdOAf+KlYk/Ps6mnacch6w5oCYqx+qB6uzs3Nsa6xzFnYY8UPXZzvridU5O7tld4N3idYqP84vy135NQ01DQ0NNTUN5Fvr09+A3wGobo1dtm3dWseBWxgxIRddwr6rj6+ePPllZMoFpYumPUG4gqM9JFgHTkf7geDWmWDP5q5ma2krrX10qmBSTLRIcy0ThC4Lb9SWg7uunU7C4zG0nz9H3y44hpCqvAQdEzNKxIgP63Ov7dVNIFb2JjbvwyA/6K8SDsvbKotkQ+C+1ZexyAX/tRNcM/MSeLEs/zBghuK1ko9r8ncu1p6Vfa2sjJWDav1sX1VrfQ1YAMrLhC6CWB/YZPr1M6Rg9Ub58odbZfn1s5cRG6bX5MKFYrFI9xvTv6zu8OI2k158HfqJAoa/tnwJKDQ0YFSG6zXj83SEC6670mZLApM1TE89K+fCavohdZiB9IFvrYsoJ8eBefcZUUHHDgAg1+RfyP3NfNZsPHBEAMFi5f+0xSo7drKqtYGVT6BY9i/CcDFiuAA1niXVsPhcCLCWh53wDWN6sQaz5Xg3eunFx/ah2YYaAu3Zof53CFmKBMtPkPVLqnLiOTsp6aJ3lFRhkjBbMFmzE6z8/KF5BZs3A1jEbWu4d2O4+qiaI+sAv9W/411Qssp3gVXzxGHXJNwfN/xUsPJZ9V9SJ9O/XrZFEm/GSb043JMSLGQ2VEsZfxXKZqfd5ESNORstALPpbMjPyH9+/VArkCbadJD/GgSLStM+sjzvlh/U6IeGExZF+FHApx7skg/TtoLdtF3IbkSG7/UWfxcocjucXLp4aAcEyxCs0E6Yy8bGu8ajn175yZKVz3opQp1MazFrdpqooejekeJnUvb9dFtNQ9vFsTL44863FJu4AMv0cdGxm4SGZ49WNgu4KS02yL8PWQN16vBP2IWGWhapNOU1GNoBj8h/eSdYDZhmroLX3s1uetrT+/TpmXD43lm8lGvp3AFB/z5gsWpCgELxu3bbrOcAq3NaiWfAqgeXCrBalq5vpJRww2YDckfeDFb9RwaFAUdtGhFhuND1y3sPOBSj0VzN/L+6aAytfy3wrNnS3EXHvqTRdO9LIP1eZb68Sz7sImM7W7XNaz99tvfAxtK9nuLi70a4pp3K1bYPWEC0YP5n/KeDVdYZU+IZ5I4tMgqoWq/U8l1Krnr+PlGdEVtWPaZvZ391EHvzV0Tyx7IPVvn5uEvoej+6WFAwPRnnFCV+QoMuPe/6NI0xNU4S+Qe75GNWfxBrZM+9BwXr9Aa0rMU9X4uGynacxPXaPQYeSiWMocbzWTvV4TnA2nLpttIfBMFiuOwi59M0xzr7RNmWA1Yb3qTCubiB95kJBPf2sn0OyKoJa3V9rirloyHYIiXr/yldlNyhGKNqEcYi/OHhXWA14AJ6WNGIfNd7BhjUA8XF4FzPIeGGHRD8nqQOuzEZArr9sAGuGoJtpZnCs4PlygWryuUt1ZxLMazi3nHK+96M2LLqX2/avC7Qw+a3eXGpd3+3wjp2lSEUTh06chDzlRRx1IgUpe/lsz8iW2LcxVC2wl5FefVuZRrScI2jCvvZe0/PnQWC9WdoXc/cOz00ewxAkE8isLWfZAE16mJSHrwcBSt07ndDW2Njr9Yfg658NyiAHZDkaif/KhtyucayYEVcXrE03JMyWD1IkF8bzsLQiWNGgdFbmnexsF1qmc0RrNzbwwJGfuLyEAaidaIQ7NVINSPPKV/okWUlQ3sCCMJeZarHuHTb5j0Qt545az97GoHmFYjXmY2n+NDQi4C/17/aubS/ZOWvEm02IP6jSCRyazAY9HRdCIeHXgSR71A4ffNZnVtDW5fH4Hq1/tX6hmPHjkFq/1L97AlXLAvWS4+XxSPDGazCsYGW8o4M7mVjRqnRNL/p5F6vaBd7s+rJym9oAP9k3oefvFyWv2XLE4Vh2syNDH23EX7Ofjf0yOcFDN374Npe3qtMRqMNOXdgo+5ez72A7E5KD4rh6unp7d0Aqy6XlLIyd5W1lVO5Tu3uJbCDazXDoOoMTYbGxsbu7m7w9Svk5PSX0+RyUXPA6rQblzYOpLG6qxPSpv8azqphJ4Jg2FtNpoMdTcvGrfQ1lNUPIb99G/mgMz91HFYNOEtWPiJGRSvukqKS+HBx8Zm6H92Mlo7wyTEBeRZYqI0y+XvAKuv8ZXJiauLFA8Wn2+xq9c1/nDmQswjMio9CkvByKtzpHMpcQUMUZhQAOswdi88Hf+01Kf0o61ewM2t0INang41JcFFp0xmwysaQpz1p236m2u7X0YSxD7KStWW1vny8e1Mv+qxxBDuWFtp6ZFG7rGqPnTwxlpIuIrracqKwIBgHdit+trj46arphzre6KgARPlisVQKO0wxbP3GjeUYgxZpKT+31zReZTAYtKmnPbhazQn0Fh/Yu47WSiSSaCdQnfpjx1ZMnZkrDF+Ivhxtbm4eDNYG5UGPx/OgGS6YZ0DG6jsJbWG9q0j3jVa0J0Fwey3TqkubJvkci1UzFk6LFSBYw7XyYMivq+rIqFvZkJwPmI/NiDfNaerSN6vGLsZirvkmv3Z7IVyfFTcijYWKwtBuVfcU3/vz2e/dnE3nCowYbu8b8D8GAf10LJGdHncAACAASURBVOZyaQuE2rs6Gu1x8Hd7eBHrX8oCpVIZQxwlHPO5/bA6gLx24sRrbY+/BOvxY3/rzcyvvvTYBVcsNh2JfLvudBpHRjQaTQeEzfPpLy6SDOTtChIrXtN2TAgiEl0OWPVEYFi/1b+REaueF5H7LfJyfvA1bdZmsVa8UTnfWr2pGMVE4bRgbRm5Im+V3/CfukWD4t2xMhL5hg4ihKSL7IivqPJOb/HZ3l58v62OdJRbasTtGOYXChnEguIOF03r1dKE9qH83QvIcl9ra5//sLqoJHBmX7BahcQijicUVp3M3MQavIDUKPD6hJObJ7ZIuWIBTiYMVyU34cXWvJ4Wq0NaIZnkS/fp0iLHGuo7Z5dAoJWG6sBGq0urjZ1sG6RQXlvJ3tk/8Jrscv5w98KJPOds+uOHYDgX0f26Kalr57E3PwCGIr+soZ/sz0IBZbt36Y63p7iu58/n9pR6UFQgdtpwTFqKotgE3ISbvhKqUqnVJq9pGbF/7cPmJrXwEpZkHPOh3p7ifeC6unM/QJZKls3GoFQC0aQKJ6SlpjwLVmoR2YjssuRo+TDUeRIsECVMKSe1OzdEMfw3n579c/Yziw/0Po1olUqGkKaMDMsl/Rmwarx3DYYQf3Bu4U843pmRLJhVmNQ+YvdpvbxCdtOHWzVlDd5ULxsXB7eg5wywgE+Ln56x7e4T1Fhwu14jhiyMLjBFoH5MgZVMJv1+f+vyjUm/sMC0F6wyEMNSaTEHhxOYipy+d4agDvuClYJf2ZeRymOf+wf8AwPg+It/kdJFdDFsBjGVQ7BqvaQDrXkdlpAal3UMmqtv584CRltPcXH2w8BlIdf8k5N9ixGgBLrWYMYbshrWZO2qC/zgQiHP8Lc0WGVbIKChbyn9TX/QDRBJcsNKQ/hiKi/DtUH7Sxy859yBszuygHSpHQHuNbXBC81zIhMTE5EIRCvm0hVQgf4wFiNUbC9YrIZWYQEt6eao7UDNXF8iT7/b6CnOWT2PSTUUKnUA/sjiAJKJs1mXlUDRGQVKrW7CCEvxlgxYkqP86EvAjzd8BjukYUNQAcPVt2OPD+NJT/aOFB+4h4Q8VglgbdbBvz4GKtua9bv1R5eaDFF+1HFcxWvcyjhDPewzjCUbR10TZD9CE9JYcT2lZ5aNtMD23ivGd04bEFgAWCmrL7J0JLUMWnpRqal0WN/UPmDBuIOhvFtU6ZgWAn11DeXXj704hNvubfTCtbHxtHp5klh9/sVkcgpIbCaDw3opwiBljjGhz5PSxdI8vXidBKufP9gJwXqdV9HuHyBQok3FdmzDON6Thar3epcEsA6KXC6n8JnW16YYrsvZ0HDBsBmSyB0l7nZ201LGZMKtp5pkpLs7FiHbLNkVbPZH4lRJzZZVkGLv2ZEdDhEV26rJHA5dfGmRQdp1QneIuhzUIXCzMmBljSfr2Ent1LWlU4f9/oG+vnegh2LVNDQAot051tkJvp7UkktJhR4DAPPlsQwBaVUSToQhnNYLLFyjXmAsxYjN+ZIVvmeMAKtpZkro8pOKnGPewf9+kAaruOdsVE6p9USjF/7e9/cLLbVMSTTpupzl9xdDgxLrITOnxF5hQDLBwSyQZlFyCoA1NVqR7ud9S8Ml+0XsGXdVvHGvd1ejCD3P6NUTm3PppZhfCSwlzBhSlVpgZsB/WqBEyTRYrPq67AXnn/ADjY3EAMvQam+RKGYz8Kyak8KUSyUXjaHMKkjnyWRyApjFiavgowUWixg4F3KSQVQehGDVI8CxUKmxVLK3QJky8lSGtnUoq4FRfvCvTyLgBKqqqrTT/S18ZvTb2Sy/t/LLm+caA0WVq4XvIVmX7pVyS5MxAJYL+WSUpCjs9usWJ+wDltqzOn6m57s9u+3oXIvdCetydO7WO9CsA1EZAPZ9YBHY4SRcaUfGmn09w54Bi58WEvIBDH02EZBZNVddLh0QK2CZtDodcBvT00ez3DYcixGWMWIBYGmOCEoFI2QR+0GzB6bPL0ciE7Bzg8RKq+1PVwmn7JtPU2KFd9aHQosAJ6VrGt41qnDqv+T88ZzIEUHWR7Z5D2XmbwpnnB2zmegmbOQCyRrVReIl8b+RoqVo7P7sOADRnsODig+c3n8XLW6kA40EXDmlhzRwK+F/wMQLM16ftVUxn5MRblWmhEZ48tgeip//jp9YhNfzA9AjU8nMTS97idhXQWNoLXS9GMOkRzQjRB2JIgk1d5YdG4rQaMnMHmpqLJK0Ew2NWn+7ineWgGpj6BgIuqC3HLgQagHxeMukS+galntyIkffmsk4w/OqT6kMx8ViPKOINVsYkKx27YSbU+LoZit4hFdkG8JifCPHpxf3IvvNwaFz9Qhm7IhRIfvRKrNGSwknxUTSn1/mXXgzmzsuuzwN5Uani0217ZP6vMoQAjMO+RSVShJd6o0sBVohTbwSQzV5pXoxl+v0wE5TSnmouuFYn44BG1YzG8ZofX13IzQqw3UX7tS5V3yg597pWRBGvhSp0vrHgxQYhjP58lCyKna/KxNXsS6rK9VHu7vjjlH2XDxg68gqaH7npB+A5VcXcdx/a789qiD7zjaPf5fLf4rD8f79SoiofrTxze1fP0SWlpZOLX3gnUwkEh0rDx8eCpw6FQhkwGqzyrMlHFbDCfjuQMARuJx9MaOP30I3n6IPQF+FDGFV7KVMKDY7TbxetVVaKj7iNBqNlitdXV3j4xe36mevJmEHAlU7mSFYDEBAaMLkJ3CTk+HsBv5BJwyBWbOx2P8B4d/g/ZVvWz94hckfXKyKIJlIgTXrdaiLltYC3Yq/DSTMnED2R+C3Z9+9qFuuLCqSxd3q+EUV0UX47sYOrDY+rlQf2qcwhurf41UAW/cJ0a0j46x1F1aAP01fV8LO/XSoUNYRGn4ha3jKxoi2Sk6JL0uhaobS0oMkAh399o62tuVr1/oW/YuL/r7Jusy9rUFu4eCPDTdhcFkseqNmfaymJr9maFqYJLqlGLGpLHenCrV93YQpHh2abSBzE6zZ1uby2vE+wEaBK4m9DwyWq+AvWbDGCps+MZsPG7qvuYTagTWZA2nImlZW/pid2OnO4RSV+LrhXfDuSAgUn/F2mCvj+2xNRI0LBD8bjaeaetqJFr+K2zICrLRkdRhUjVkTzzr2MdFmJ/s4ewpjGVP/QkAti2/VEBnkY/8arK2tldeOZ6/ksgbmN8SwmUEq1Tj1GFaq7wTh8Q2ggtqBXZunITW9m+o6HK0vy2QIm5m1yy6lNjLlUtKEsRCFMqm8mk06bL2tKlyWBeaRW/4JLW0iUJS4VJ+DFqthDHcQHfcc8zcVhZtbPTtikJ7TUrHN4dtvHyf9IpETUaW2n6qXK8hNMQEIViZU6G9s/PBojom/SUCrXsm6SCSD5euGDpl7jExnlV22Ekmr2kwGjtVgD4fD+DpUYp/PF3c/seUBsDpPEuxOuQuqAqHrb4pUe/JmxpkAblD+f7TC5PuffvrKk5hQGBnkD8auZk6uDNdv80bNvnG7SWP8YLoq6ZB5+3PQgiaj026G99t8/M2P7h3YgVXxUycXFeix/erTqIZo3GZ3nyKbqN2/IV3qIRn4/7Q8lOEtzfJgjonv9BHtzZlXyjpfyID1N1WT15z6rmzWWl4OWLbcfixrtcyVMjXcbAz3N5X4bFyupXPr5ASZY9gJFZU29QkPOiwCrOzFzgabYwWtg/JXXpFT7keEylaJZPhiFqwOI17Y7fZR+NZfGLlbE9TPixyatl21l/zfwR3NsvjKdztD22KSvO9fuUCdhB7yulOt0bIlGDcRapkD1lZQLo/mlrw6oJomsmZsyJpSQ1YN/ivFaNo1sDpvnjs3dPN3Qzez1q2h7Z/rhLnS2wHdsQnoKHbNVdC3z9AVWkGyHd64pnZ4Tm9nzcBY0F/VJ7f6Xa6BB5T7OuHUIP8BkgXrnfamim313QtWvuShUbTimoirbUeQrfxcuFisWZ/ad+u7AztX8Z9/cIjl3A41hPQDxkztQKc58UxGduzdux+qZrLYgE+C/ZFZs233pMFq0FuaGrPB8976Tf6QWCDWSAUHNYEiWViE5mEDShA5LO82V4AxEKa9oqJ/6i7458OcdP6VxyffaD4ci00sIuPRX7p09ym1mbAmv+xdw+i22dGomAvy5dUJvKO1Ld4hsllWcpsHgOVawTd6dmVMijdMPzDjDNWMklqY2vhSEjDwCru9YW8gDtQsfXTWbKOisOntnDJ9jd3McWeiMWBS382A1WFXdCP7kNXMaXY+AbYK0RzpL1H3i7lifBrmYmiuyZ1oURlTnxA77U8cmmL4VWzFdlawG16FZaTOy7P18J/Zf/2ro646WzYsQxzxIof/Nk/lBWHQHZ877vb1h8N5GmQ2XQljlTUMne49sDsbV7yB/1B7COok9h4Xtqc2cwDJatxeAPdRMdpR5MvGoOPj0eiD4ewVl836KgNZM7DSuJkG69hvmwrnnvxgu0xbIB63iDtk6o4jdOcjrdC1CPt/YrkZGSpNOwllnM3uTiqpNH8TW2HLdWi7m7p2rI/V5oSftthU8a6EH22We5qjCbfagWvyMO+xfFiXrKm//rR3T+Ky+MCG6QebcFHjNzvAKpK9MZPaTtHtiGckaywIE3QPO7Oa0PBE1p8t9kUfhNJWqv4t9jfuwA+1y7BmkUCHwOaWdWhQ0zs6GukEQfinzSQZwDczkIh2d/N+A4yZ0N/IVoyVff8hdxy+Bjk8JJ5URpoUcxRK6Na5ZrlE3pUwqxN6gcYO6OCxsaF7Z/ZIFcxljPzYnMEXoM1if5PeyuBYSI8wKfzkTgaszuo/Rj+YMVzPOaehukw4X+Ydl8vTklX/0W1fZeIHwapHqktt8co6qeADl6uVRk1JFE2oS1l5hrZvtBDSxdbWptegjk59w1Psjdm/7/C+uE2f1C3zFCt8eZ0vbvZd8ZRL7jtKfGGx8ZLXe3Zjv3R48YHqH+38Q/XQ4RC7aYnNCN0ZrNgGJAPWSwZeBY/X9EJu3JAx4qya1w2bb6cILOvVSwFg+X6wEassLLb4OAnjkRMuBiCdae2jJg8vw3QDlRH7hYqwpN/EXEsxGgzuW3/TvVX2bK0RAKzKkkRyW1GxbQVa2HK4Os6J9wfLg21FssSKEfee2a9yUNzzq98+w7aB6wRXmI9DnqXeVsBYqamJUMR3M2DVv/Onhff+EH2Qe3eHMlXkzjcbVYa0ZHU6nQnZD0oWOBwe4Dj0ev+UHw6K8Ke1Txt71AegUSbbK9gKuPlrXksDVp865QKydXUrv7Pz2cD66oa65FS3YdXDt9ZFg/LmK79XywLN5daEmuPzhi3Ixj5ydeZ0U/uPgkWXktxBMUds/XW381QL27+7CckXezMDVgPcKyjn80P7Gm5cPnhuJaWUrM4OsTGAZ35zhx1OiQZg8eo4jk0UUAeAjgmTyXSGjxo7RKPpHhnA6cxvA9P5UElkjfzHB1wM3ezW5ubWM4BV1tnYtCyTtUXlfPmq2RwPt8g9q74S3zjf6o1XquMdduRpz26sNm438d780ZGMXJuKzEcbljgEdfgm5KGUU0KKnWBFy/l8iSf67uxew8E69gsrn29Nc/axzWWRLVPD6wSeffbyZfDfi78bGkoH22Wdd5BqFxytQcQ4urQeapMuoWsGTnWZn9L9hl14nIiBaPa8Ugv+S2SUx6vb5xbs9ohlnR9WdPsqfUG+1R5NOMyV7lNBSsvv1eb7FErLqbhZxpH5hnepYHiTzW66/qP7Ubjp2RvtJNOSBYYHg3Y7ooL56QxbqllpHjw3v6BQzO1zJ7cMC7dn5jNgGTalensKlZo6BHniM8PoRq1OmO+ksC6rQZLJ7OSe7LwjalWsHQanFU+UwjcqmvoIuz9tgfssxJZb3W+lQsx62Blw7CWwiPZ52LrUkO2VeXVphh0oUt8PIc0g8BhPmEt8IXlwNW5ODNaWe5rHoxeiv9jIzYtunDraxGYb3tT/KFhLJFjsmRR54Kh9R4GbrdgBVv4fVAZVIZunerNztx6yGrbZwBp3Z8HaFmHpXqkar7dj8OVbPrWMU+n2cUJkbY91bChGo/r3jCuFejhPll36lIzI7W0XIXh9RF2Kjoo02FZ9fhn4xBeaH16LwNpdpP9CczMycAMsb9aE1nUrAhx1wpFATLaXgc1KgBsVlIwHzObEhcFauItUsnomp1TrK3LAnSOKr35s0wCKpUbDzWX2GMM9RQn2TrCGVTw2m2fYDl7P37XKxure3XzvvbczoTNiFNdlwApHwXlSgp8mHPEOtfnTrlchJ5z9XAdbQu3UXWjRChYPLcMqVfd/AqNPdRElaapuK+3RUa5Ij8/WlDV08ZnjrioGgyZ03Wfyg4sw15hpEyibNSg+MVf6jrs57rBIPHIlWLvqK7oT5DcjAbPM7Wh7//z5+4g31a905mm1o4RDkAC24fqPcAe69M2KXDUkl3qbtwMs1s33+zc3t1sk/Ie7/ByrJsqnWB88aE6T0helpV7zi+kf40FfpWOQySyX/Aeg/HLrUBmr5l+RJKwf0mJ3d5ScAWO41Fqlm+MVNgVcBIUgSmG0PmmqEYoQL65mfWisi0lsHgW/JJyK8vnBAWD+TmYK0pdfWHJXOj7hjQZKzDY6N2/kDWDhZXc+5T+4hK343Gq4ybPSd7b4QHFxz72hGtYqp8i9BKs9CuTHiBZdP0eg1bSWM68jTmwtfDvr+85Jaj2eWj7TenFsdxvymx4JH5xwGqwtI+4uyqSbt2oTHI6jmcIPJirNUX60v+HYLRdNSagg1ZUbDVKpE7PH/ELl5xXs7qmUOQPUnubCuALNiEUjTm33AtbLBPfAMsnhsLTkIJ85CMB/nDmlF9Vq8xO9pZs3by4JHIH1GNuD2mGz41O+x2Qxrdg6Eon1RALpBZR9iKgouTkcGRxv8+NgAaJFsKqKT7LjOkoS8CV2NpDPf5nC5DMp8uiMam5HjMxqeF2xOdz8oPlhypixXkTWODlglYfAYeOhYKKoqENee8f9x0ktUEGlMm3ZMwEOY2K2rOGGkPqoidcO90/An+n6Fqknj0jx8WBwfMUkSsHF1RNg1X5B/v7jIJNy30V9nPHTQ44EZhMJvLzueEnciNI1zrylccqw2/Ep04oYTUaLySmVijXDT5egBQS87GPYUTrPYxt+dModXfoRQdrZin53JSclWEQqor0jC9YHS6FodOVdA4/31vVc9lA29pWCx2tsNLyVDt2GVKMBWRos1pg86ANSHwgUVQKrcV7tSPpjjDREVNeJSAosGvXqS2UsAJawr4n3a7jLlApU64m15apJZAcED9wqzy8SRpTcYkjsrmbK+0i+f6KWKRl2ZcG6Od23hTlRE2/UXfkEz+NqLKI1831Jiy8eqpX8YgSTmuBAVG5dZzpN/UQG8+ls9vyPslLU+VZ6rES7nbBbHDU0Y2wD5swK0QyP2G/Iq2i8MJxDTFk1F+ShzSYQCr2Vsq81YRWv+07aZpWNySUrle5EvEQGsBr0OSYYyta0paIqk6myFzDmt44BN3fMz6C5PvlNEmAVe39R6PorU4JIndWnV4jtREz5uNcI+86OdqWmNBI9ETRdCIjZcms2EUlj6P6CSbd5t9W+y7P9UjEmWqv0/cIavGMOdMkHV0dMsCGGm3WfK+oiztcGXuOPb2Wlaz7jpRsT58nEQwIy0qZlgT7Ls2Z4bB6PrTDMNEs8OeF/2ZgHcNVzv56fT4eNNbitu+LNdIzN2pJTxgNr6krgE/nWS4GLMRot1prRPSVjMqaFcXTyBExoQLAKClzQlNEG5C2PW61MyQoqEoukOIVCjPqyekVwFHVq3z4z6KcRyZ0ok+npyFa9b/h14IiN3Wvuofyy+hV9uHStxGe0Ba2/irtvNVu7zmFGUS5YYTXHPV/IXniGWZOlS6mSQKHiYkk6WVrIm9McdGab9oYBO9h8fRmEEHxKXQYrVo09BF6BzSxd9am2Q9vB66rNNFhls1dCa+bKyjh4mxU57NJGYApBlzFUSmRSRxXqWjfOHAdelthlQpR5qbpz5RSPlXhSFmCkzi5+8I1mJpNvxeh5qO3V9JADZpBoy6FFXmFS8GyD4cEjH8QY/k9OmcMwe9VgR/LWZT6pxTReO3jHbD51Plj76fA6lpM0UZcchoZn7se3pKCa38LpzsQYDlmmGtaOHXHiWbDOPXj/0gPo9Sie8Os5hXKD6p1mKwW8ngELl15UZGI4mCME4djKIIiHkGtKGpVwYDk5PqWQRp34XQ9w4ksNLNZL06kZ1TQXICRMoHg4Mc8Hl/PDxjq+Z/w/pHS6dOvVrsxQzVeIXZbCxcFyU0ayvF4RekKpPKEms+6s/Nk6PB436jUiU5ekq0Mt87V1yeXZymvNx4ArnQI2S3X8x70hagzP/akiVT0EboGIN2bm5xdez6rhy+UUa7RZIn9wYUHFW05TmrKlJmDFZn594cKFlOdkNdTNqVQXXyRsJ6sMgOW4FQ1K+PIoMtAX2zM1HwR+ykkEsuni3qF81ktfukiDRpsmhsfyo7ApnS6NApGyBCVhJwZH4dZ3vpEZuMYMEbMLaP6WbNa/w+LkYq6Cya00JSyrr65TY2LsIGZb9cibb8XV5sBqZkMGC5aqOOr+ChAdPsM+OlR0hGSmhdvuEvc3ZE2TnTXaMOU+DkhW8/GLjSDs5qU9H6thfHihgs1TqFSqd8jO7PzLb/IUc/ETW1sgbN4a6xy6ApBiyptPBVoLtHf3ToJnuJZrh4nQo3hjqKxz/NNhOOWCyogEiQkTxP5KdETOvCI+TRl3wlYqdCX/1ce/yo6nO+cieMbVLFhIuDTvhLLgWjZFAQyXI2DEubjGqw955INen7k/p+xrJgx1BXt05Fl2V6DiVJOw6hvv0mhmgnEOWH5d66fy9w0z7QBEw/DNlGhtSSiemx9ubjY2NlbDl8pq6jBvt91dNLzR23Og58zGxsY97/mWYYd7rQ+OGejfVRikCifuS/g3yTiteGPr1Vq+vE8odGmr/BANABEULNROGRzRNPOPwhgRhRXZaW0GLSblfdjDRXOl2ylYNVcH9MBmKec3sykSFqsT8RotNg0u9pqQLus4ks2Q54chBVCv8grnn21DueBiOj9a+N4CD+5ugKFgTtbBGxNOXWrkFY62G2aifA9xG1kNIWBYKLVWEO08uAj3SNSvaLgaRF0iO0ekuIke0wNnzp5yB1x9kDvF+nZUcBjaPjhE73Qqu1R8D5Ezy6PTE/fvTkcJagDvNFc0EpTc5K7XWkeg/RLgLNhcor2WQasWtjXTMr0nrGMnC345JRQmu3mv5yDCqhnrqEOMuNSmNxoRe26B2ksk8m7zup9x8jIda0z3DTbOqxrfW1j408LCwrtZyfpDe5IWaweh+cIJObiKOviDsrHbHiZBgJh8ykWA3ZBJygUWMCFTP83NFhX3Dk9VxZIwHNTmFnCorrtyYqdeJgNwL0phSgaDFE+UGAEwLqXnlVpOd/G7nPQQ5Ty876hxFoAFCEiObFkH4PiOLFhfCrV92mTbdmHh2zllaBbr2NhKh9fiNeG2rZwAl3UMlpdlCQP7hWfcn0kX2ZugQAFzpdi+OTgINz14Bsc7c3jWaF/BFKwEzTzgyy/MwR1CDTPsD6OEi+R3tSH1x+zSPJseUGNLQHZ2Z/tAT1hHDI4rYEQyRp4qPLn1Mmy+LR/uyDSLbjyEWwhAaEUI1vpBOmoZZ/KDeJ6xmXIFlvRQUwMBFpxTkJnmF/RX5YD10jSNpjsUkJk/KVS8s7vFYXZ2trOhJjeZXzYLe2KWumFP2zOOqUZF1z96q7HxUgUIe/5QS4QX2eA4HxYGeU13hYvdPHbFm8PvqhRbLCBYKjZP9d7bbR3L7/y+suioXcTFnIgGOHfTnXu7GggOrLjIJraBd1KzZBi61mNlW3CeUvmLr57O9L72XiHGlDHLwVf56ogULfWG7P+ETxaRvKERA8c4VJZfdjlGtCdOZtFaFGbB6pwGUGpbzZXx0ULe2/U7Urv7lRnD0GK90QS05hltFtw4INVjI/r2Qh6vaTUYhM0ccph9SknWZJ+B170o9BsqGm1LKgVR+LHPGECcUwgHr8yp3TYxSpceQar1KL3U+/TAzlXcc5pkojptGzkbILZ1rIxV30WAlT97L/PGXmL4m+c09IaSYNQkBQQecsFxvvWhTcCFe7zKLhNpQ6o2nN6Ux2yZyoBVNkZAqbvhrnSM8hR/2LvxcccqmyV6XOLzwAItPPvjJ+EGOjr20cI3t00jI6aOFW9HdY43VNor2L9xKe/OmwTiF+aau8bKOj3y6O2FRhhGFi4cxeF0TFTk1dAFwLkOk/sIcqsnreQUXdoUrNcUfHmZIIzwoZoArLLLGVEsPuOV8+XrIjgSHM6YH7c5ifFj+LinGRcIIO0uu0wCT9Nl7daFb7NNLOQoaG2fu2Stm6d4fSz/B+BivRRIJfAUhbwfL+/sUkepRlMKh2VyUW5uuNMHzbviCdWFcenckSBfslKzBUyLxNMSCt/8HYJgZI8A/aDYhkMzfHrju42NM7m7R74jNwxA/k7T9ZFevayzmQnBymfNPs2g1RP2eJwHR4JMZnAcwLWKIxYxiHyNI0Yx1wL9W9llLYOIAmjkCApiPXw1A9bJKpLu+h1Atgp5jeFj31ueLXvpCTm93j3PLqyYe96nr9FzHkE0kgaLlf/3AuFkE687Ihw4gtLFw4Pbb28hDyjkACimFU/vLOZa+uNPwEeieuTVzq2hlbPZhunimylrBbCqzhjDh0CAYIqCNZvpkyo+cBaRcqVX+FZcP86sxS2jjfPXAVDgFopXiCu8PDEdIx76R6V+m0KL35wF6/4UI5UhWyuJL7DZFW93svaFCwRCqdoyJwDYwGc//aENcD9LZ34NuRqWtYzYKFvxqEBrAmqGva1QvNm9EPJIJAAwD16aHuWq6VeX+IjHHAMZKGPVzCIbWUUkN5kAc4VoyaqNwwAAF7tJREFUMrHjFmBWRD6HNZRTcNnApXRsPCxFsVBI/4WCZ2idmDRpSvNMxN0ru5ycurYaI1N/fSRa2U3ZZS/KQ6mph9TIWpEPuLmKhaFXa/aWs8tqhqrJrgWZY75QcfuHu0J+DCwNUtfvxXFbB96PJBnaRzxeu0s4YQR3+DavUFXBU222rURbxrFMOwWKgeAyTmzlQNeBxrBq3vkoa43COsK0T7zm0WPpLdT1UX55Kvm1lUUL+IMRVApHGEnFzm4279cuIePRpf4Osp2OdVlblbS+slhAolXL3DlW6XcSyjiZl6YKYwFotwp5huq2yzVluXABWRs7FK9LwKGKnMQnFWzVBz/1qeipa+dmliBMFfrntj+YEGpvcfMsCFkSAvGjwmBLJ8dRwIoyYBFosWrqeF+lW4GL/0EkQK/p9cEQspW+tCF5GixWLlrFGyvETCf6Qa+CrXoErjt5rKwhP9Wo6hL6rfxXFonptdRva4nROZ1wCNdLL9W/dJMC08ypYXeuBAfYLXaTo9L95HJDZnIPHBx1cdwRD44TNS31IV5hRd1/B6q83KePophOmHSWikw02tTWrVHFdmYrc5M3NfdYrxGh4jvgk8mHXtMFQHxqlnhNQ5ndzBH4RItBTDBsjRLjMI51dnZeb4bekLyKrbMHcoTrrElaKkClm2x2N/ANNP/ll44R66WxFaVw0cqsbU1tdZ2EZMP6cjQauhqJLCb9cMtGKGUgabpJdXyu0ODmlLh/O7NVT/RQA2t6M+qhNJsDteeJ3LDsaxW74vhPAYieeTyrQGp06vUWAiyLi+HSo6gFqFKbgs1+byETbjcuwbm3eaaPA16TEVEXcbzwaX3gJVG4pmZJUfh2WrTOTDJieJjZrHF28ZvrvHUhBFsfb0bkIbib7Fh9zbEXHz/N6Vss7v0VbjNdX6hgD0O2QWytjkRaqyPTOiojCZOowtRA1i8gWvxyPmWyQMhgFDyGM6KXU/tgacobZvXcKHwKgKHQ8DZSV428MBiUw3GOF2SJWlKyZMd5hZvPO7oHzhI8YnQ6nSOm69fDHXOfbXY3ziPEGFL9NEO7haL6GGBK3exC3gycn03kDHmNS3S6CI9zSmRuRwKAFQ8cxolJcmLkq1Ee25AdGPMtIpJ2yW0HV+RXRKJV5rD4a4k1Gnp/Ijb95Zdfnjz5WOkK5+43Kj7Qc6b37KVwXYzYVERj0BgFrTohoA0EWKsdsdTOyBSXB8IGYVUOQ7SGdSRVoRb445xAglMSaGLDNmO12xFq8Vit8vILssBgB7RZJXGk8avnfHo8Pc9m377dvjD6XiNZHCsEcHQvdDvRLFjGaRqV+gkgok11Te2TXmLvg6rOJsB9RSWp5x3BL2ZHG+4EpG0Gpsnq0hf/j3E5dhCXj4udVzoOYsEuo3ScH7JKXnMJaQyqEu6WoCmv7uwHAkzt6ZkDL8bSrCMZq2IUpMAa5n2SHvb7RQotEPdAPvqrWpi6iaX2lhVMrBXFA7I1ENHABkdO0ZPG9xba21cPrwX61UR/t9eof86xKvQ8rH9UUUHOn8jo2EzhJgGWc5qh9HJR8ZewabGJzV6IHnYpta2w77N9asKisa0H1sxqyPDcQLiKStSIhY5q7NARvN6bnnGFSKIa0bkgJsAtgrDcm4cF5VFK7fgjcFXJu2Sdp2Dxu1zZ6ukp/sfp3t5rZNWVGjs84B/oS6nhTV6TP0V0dS+n4x4YqNNcUSZ8Vl5qVwuVMbUmMweWunkV8yVwW0U7zBkU2t3xjoQMPhQGP8J93oE96NB0ajtsZrENc8C8piSLpnyU58xbBHLumqlYCFE8j4EgbKt4ijltgd94sFRqtIQRcDKHkIC50o0YUa7+K3LCcDpS7EGitd6D+q7zmtJSY7NnRDzMH3z5/HUnlqTGPhlNbQmmTb+YNvM9vb323uLTvfeOJxmpOgaCNEtCrjRYqu1U6ZoRSz1zrvy+i0DrrzCfEU036gCnqC7y/U3FJsDyEa68KSEDntvL4axZ9n3c7A8tVHTdVRUZZe/CilfI7oa7OlELkPgB5CMTHCjIaH0NhCn8lsdURuw/G/8WEVILfimG85RQ+KDEJ2INjuAibqnpK7IOwh5OpWB6Xv9QPuik2+Rh8cGl2isoCJuGR0Rc+HBvRNXkF1IZMJ/O0E2mVPHM03C4+PTSd8V/BspfEIMz1NpV7w4OpyTrHK+wXckgSxzC2CskWpJhYvShi8gevpJOCNGUk+ZKmWP0IxknDZaiTQYrWfGS+H57C38YK80tF4OR3CFZ7CayY9iZAouWbCxsap9iEPNc4Yk19ylpU/4Yse2NfCScxQd5FjdPWoqKbyX97QTB4G2nwXq76QKw6tLxIK7v8oyIQhQ5QjxcG416tlWfa5X+CQZVC+R14mwPmWntRU7fO3DvXu8ig+Zvb/e7/KO8wplrWhKsEA9YgKnF1A7hSDBVef07WUskRpBH08aOqhxwl3DciYAanCDRF1oxB/ejxH2Vvud9oCaqeaRlALPZlCtYim1Ci7qJDKUFyH4EbpH0w1bsVtJCNLfGhFXE6dBiMFhANbCqZBPAp4UeTlYJp+Yh+N1IKsl+5nXeglVuA6bKg8hPC0CsHLU220R0unicb3139NqyHtf5r8Xgbsxb30FdLP4Hfja8Ubx000XTzvAKG293A/Qr4KTelGSpttu7+0i6xRggEzb84GOYaKRFiBHk0bRsEU6RA0zXmtpNdDXdth92czgOd+7jap5tWU4CfwT0jJcdMcQuJLAqZG8SYGEuKtX1G8AZ4MN6U/eN/2DhN9+CSIRK6AHkovQ6WVFlmxRgtWLuiAirYLZw1H+1N1WR2GSrbvK7jIKHFEmXXnSFKQ/x+XKvhqtp5vM9m99oDjoPOcXH4ehexnTiOyBdF8M9xU/PfuCiATvJKyQdj+IRNQNWIY9X8QY0ZgwaVdmXcYmwW5y2GGTuQIs2cQq6wsQnS9sVvFEHHLbPkR19Ynve8XU2JEaM1GkzGAzdxHrLYJhJDT/YhH2pgMEDC/uf0D/CZDqDmCpM+WMFu6l9OekinggRs9HzuCvqIodNxJV6zSXqUxNCZVv3aF/VYkqy/gygW7BSQmJjtLZDgHn4UTj/TTKuN3qYckozYhFpjHob+VBNAE/f2XujhV+dOXAJeDWaqz1tIVSPaEAH5CRYsP97CuhuMpZ+wA2RZoZTDoQDMMNPuR9LFW6BgQU23dzOVixsL3wCqE6ROt4Bs6/PBRVdOtc4OvOHmfYZezKZJKaGxCLJxblUv8hnYjopWQXCFaAFihnCLREzXz+Ed1v1yQfEYzBpExhwmmsBTIBqWvscsOdpgqZMRpTC1hRYZz9/j10xLKnFQXCpEQ8DwYIpHol8FbboRKMIgmN6jdRGxts0mnL6sKLwo96NNjjtaCptTtlNA8KCjGRBL/StUtk3+jBGUz5JEQj+INH/TCUVM5rZF0tzJWRq4MN4qmrcnggE1jHxc1IGYjcrZOM8nupWFSM9OYShfJQGC6bxSbAGVDw2bxQaTWGkhe8hA0TegsZC8B3hBMYV2/VcrvS4kjoAs7WnksKqKtp0mjo81QK1bGyGI8yNB01BIFh8+YPo0kzj27DsQXnQ2oFJD3KxGNz2lIT7CUbZqkOtSRi4CG+oMi7anwLrC7KhhTe6tDTKa/y2KnbbMJh+wC58qgdVuSyB37dkWn0ZuiV3O4iZfysV40apmP7cUEHr/ifyY1WT6aPCT3qUOru3ifdY4CXERtvbVaol4jGHi9XkHthCXruGixN9jcIIdhASgV9qaVRhqwM+ymd58sQfz6aLN0+VgJcVXrQyV4CihvjW1XPbr78HHxPc/YAPH3BAFepODmlM4FjKh4ZfuKh9sK+tShmDkxHmFLvBqv0i3f1DhF23v/5ExWt8kKJbRA8EIAyDgJwCBpGWLWHy+EUVb8Fpwe3Sn4BUHmw62h8sUrIqPspLSxZVu71stN26PgUtQhJJxdIVcyIuNq3VwkkPE3pUgE2QIw/8a0C2AgCpNCPvuUWjuR5tJ7/gB0HUE+SHEPuMQaWCgxXGmXzrMHAVtAKdH5nS0iKNPEUiNgcJr+5ue59SOJWtk0Ow4IPw5DOZnTPEaagqAM95z5PqRgKGHZxPq2MYqCI/lOoboOmWZOa2xi9KceOzPntuD1hH0mDZc8AqeJS6lx+V5qVIaQHtcyMXEARcy2DELlYvj0LvxGvEUNRyEccnAMumPcZskXRI5geaKPt9b7bMBccZK7XCqU+Z0X+OMz0jNk+w+eZw+4KKNyzxtOoYsaTf3ze5GjrknwSGpf2wgdedFD4x8Eb9keW0YAEPAyULgvWnHWClfrogT6M1zWBMxIGbAcIlJ3e8AAGAzyxb8urtP/n523Rx6h6pVrNgFVD9qYFyn0nJrAOc0pQkaIQGsEMEGa1Y2G7isQ24gM616Q+iphh8cMmEK7sX4CKw8ubTmUDvRaKFA6xv5RK7pNZL14zzmfxyqyf07sUoEln0fmqtpcAZiucwBBjHxrlCnv3/ae9qfJs4z3hUh97FXCz7bCfRXZzaMmfsiHOCOenu0MmKv3A+vFDIME4sZQGyqCHYsWIaqIcQKklMioJoIaHACCpC0BgX1my46vhQNrVlmja1+4/2fpwTh8bgYLFug0eWEiWWz/fc+z7v73ne5/39fjXrA37zDTn0zznLreOyawh6NZmtNWbUHR/T6XOTsKe4pfcjGPFRa/PxqwgvjIj8q83BUmdZpkvEndu+VR8cWg0p2w+o/QKlBiTkk4JyFkIhm51laNojkuBTHsElsQHKuuFaQOfo6M0dXavOOvxhkY6n/R7qJiJr/JC0B7ZhtbYSebcqf6HjZFKKpGqHMkZh0aWqZ5SMHd++bdqt0FlQeVT9j4AahtF7XaesxU43fMLeMJNwm7rBg6qf6MMdsyJdhVK5TXWW/vdrhFXazofqH9HIqmHOoazmOqZF6p8SUEOX5RIREUVZhoPafBCAxc6jkw3OgUkUIAZu1d06dGi1qnxrvhuquGtB8B8YA2ELzOcw7qS1xrqupjJxTl3KesDNMOKiY//UGWF9Yo+d9Xigs+3vzboO6KxcFn6PlBhxgVSjACtGgdDJVR33k2qPbCSq6XdudR5AlT7DpiH7+pGlzn59drJhlSSx7Q5s0TIaHZiOy4wZdJaxJAm/ogb3S8TkxHeYd52SJ7a1H+T7j19UvoJzVtv5r9Kd1rpZN8hEAHQcaK933ukIIcnCA+iu5rpaZgCmCOU1qMdhEPLNkfwzh+D6ua+As7Z3n77fypl6fHq9T0wC/BWQ30sG9I7vGTkA/qTwT4tbr81pxClgsPd1u4edBUx88adX4OcudVZxZAk3zp1bnkD0m872O77Uw9l/3PiR4HE/NcKKbccoiiYpWkEcAvohgtA2qBJuVNPCxw9YmlF4uuki8uzAbz84fORIcWB1w2MRA9q9/3x/ctsyQfj5GpKUYEYe7wJgGtaYciNjsM12DjFCM+IlpLuqVi5KvBUocCbuLJf36QFqYQtGY8ZG8jnjZYVmpizGAksnV7deTVEsxmnoSndvx+X2vk0XGdY7iykuwvqAEPClUqlMJvOHv4wsT7Q5nc5O3PBMSsuo13Ufb16QWNv1RaREf5ZYrtd2ikV9QsZMoV1aOoLn2/yTJ0/UvPBwAoQSU8dnn6YAHvi84Ovm4ocklvZymjTsYrGH4PkXy1Kix2pqZUiWF2PBRTjDhDsgQ3UIQunYsmTypo5Y0Kd3FODZI59M1pjF6QIAmZ6VFQV8BXFNBJyL4am4O3QV/dxTla/MIGaVLsI4i7ZYhKPbYJ237Xpx6xEGnHe2nlgIr+QK067axVStY4o4ChHXz8Y1SrudE9oL8DAyboJ8AvVuuyMykXEZLSAexzQm92AoKQUH0UyxzyJmEKMrmwh6WfHCYFSju2KB2iJjGaNlenZhXfSyZOP5k8SQ3nWephhZhhsmZh5Fi3AYPjV2vFlT9JYmjqciUhY39Mo11dkqzloXGgKfw+xfO1xMyknpEVjmGiIKATE3eMNfR1qJfe/Ub6QtTIaXG+qHv1ru7L/15exoHcClR27s5XoiYdKW5mI5C5hyD+BAAyCe6GuxQyHW3/j0LsGXu313F0HMRTXAs9ZvXLVL81ZTzJUlbBICpfr90w40MfW+XC4V0Lu8NDz7hNssMNEh3rizpddIr4tTEc3GY1VtpNaUrIbrnTXcAIHl2qihPOdPnPjWQ4s5NSfbH9re2Xni4gYSLBR7/cRFhTqobR8ZPVw3eqvu3ZB9B+FvwkGqJ+GrNT6wAqAQTfu9IIdOwxcRS6eDHZxVF8yexKdNDuyKBcG78iOEh8b0E1mezxiHFgVE+ABP55ebU6QnuqZEpnP371YPux2o1ldrAX6ds4SjDVrnvtImHIoNe2xw8zSH5K+NU7xN9Cu2jTg2KFaRIOqvd46PPhl9t270pr1xpt9jpqGooc4azLjAyIqeStrM/FPYlwqi2a68DveZxB1ZpEoZ7cXaa7qgHwxr6CwwkEi/IEvFag2I72UDkD+6NrZ0XASDhq7+qoI7ujPm4QYrtACm4aP1TAdYtYCqST4bcjmET6BeY7ltEQoptR9v2LZdCn1w+EvZ02dv2SWHeM9TyAHPxYjW4NxPLE1RrKrc97e2YRyVufNGF9S70D3dbUg0QxT2PojcEKvoL4dBYkUwTDGDtpwvi5ioJu9a97cpXRTE7a1ce7WsszIbOWt464dlxGho1iOKyZe3yVGRH37nIW3iT2GSli7Mh2lKOTs/nkh8vad3hiBs76E7lTHaHmhwPkbt3BA+DUEN0267AQ2tGIwETQCqGL8H2NfMkIxXJTb0vUDtkmKuWYsDa9VXWxp7X0TMU4ltGLNqheHyoq5QGK+C/SOK8YCPwLJ7VBPa0WCJPrvdbjAY7vVE0NJBYurNWJsWbyybToGIZClYNaZxOwDbnCaGjnnTEZdxSI1QlFgLqRWyjj++iFuAtKkC4rqePSXHTnv9m1Vueu6eNgzwAuHZvMjR85/8vEcpNjaI2DYa71u5BHwYlARGEUh0UbEu4dZZr8C+S19e1+yFdGfBtCqzx0/tX1CbiUkFQK8VSTmjvPDitIRVnqPrhYC7+qvyFrVzGhVKoa1uVxiHKjnIsulLsXFTd2+jYUvjPRDWP0qC9d6cBgH4Ryzn3B7TdKAHZ0xYm2/at7R0EYr6LciaYscc8G9ObzkDg+KLL0aHgbd01gMqM9jMYxXMV+cts+wFFomECpkctMuXc9mCdxNifxUbxYybdGMQ99xDEwTADtJrNaXV4lz9wOmeJRSQhJPNewyNvenghpFxWu8QK7hhygOP6ePmvsYZP98/g73lfdViFvpQs9nc1IR1LHgevCTexppfg69gGxJ42O7YjB0CevDbuEQm3WOQFhdLHSx/DJU6QQbxkOttnBnUuDckdVRymZdSoUAjk4ODKk1ml5+hGfkq/r1y0eiyN6IKpKBXdS2D5a3J3wyZyeeIuXyH22o16QZl5d6+BsgcD2x5YJn49bFre7OCUTi45+YgrEhsdF9mqcLNPlL+GvM+zlyATZeU+BhqpO8gqinS/AdNjj5Nx74Is+Ld3Ce3b396t3DpLLH3zyB5T/kCgcCQLw61ZTrid3yX0hySOt1wc73SQidl9qJZ2Cfip09LIztaukKvIgv2CxjFKxLLmEmSnYJpgKPWFciFiCW0sqBMGq33OlPP/GzQDXIfsChWNWUA6AUBcq0sQ9q8fTL7v+Er1FyIHjKtpICDXKlnEYm/EM+uHtMOolAW9NsUWfQm4vkeoqLoVP56O2/sKBUvJNlXr7//cmZeCARWiIUwcJ/MdVzLWhDWc8Fj42P9PE0rUG2blcJhprrrgNxhXdL2uqLxazXSRvjD5hokBT8Iw9SSA5Ze8iYungQrMalA0FBRovASo6pMcP4rjCqiE6oJCtRpOq4sWYw5rgefbcHOemtFW3vgX8D8UKfJf+caup/ELiSVTR7RelOM5FFhU2eyxgmRpFFUeTuyyhkZ4qxWjnNH4xFRFHkGwmLPZrsX3xQjlW/Gx8cPJSWeoZt2evyix0a9dVZZM8PTVBiCUSRADKLX+9ZZlRkADGZbhUfh31pNzf8DOHrT7N/edMnnYheP0gAAAABJRU5ErkJggg==">
            <a:extLst>
              <a:ext uri="{FF2B5EF4-FFF2-40B4-BE49-F238E27FC236}">
                <a16:creationId xmlns:a16="http://schemas.microsoft.com/office/drawing/2014/main" id="{319F8EE2-36EA-A040-B3EA-932183338AA8}"/>
              </a:ext>
            </a:extLst>
          </p:cNvPr>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59" name="AutoShape 6" descr="data:image/png;base64,iVBORw0KGgoAAAANSUhEUgAAASwAAACoCAMAAABt9SM9AAACfFBMVEWj9c2U0+n/6T/Le6/vaD51zF7/+voAAACm+tH/////6z//7kCl+ND/70DPfbKW1uz1aj940WCq/9b4az/Tf7af78j/80B51GGd7MaY2vKZ5sCS3LjSe7PsaD5712Kt/9rCeKmJz60AABdzyV7/90C2cJ/lZz4AAA/z4T7aYz0ACACJw9douFWFx6i6b6Hp2D7byjeHyqtroIgAFgDAWTNxqbgAHgBRemZ3sphDZVRgq1AfAABejXZ0sMU1TkGEvM2eZoyvVDFBYVLVYT5wS2UbJiEucDZvp43QxDlYolFsRmmRXYEmNy48RRZEezQdMhofABVlZSdzNyovWy0AHh4nPiuZWoQAHCVCND4tPjmRjSFcQlZgi5h3bAB5Q2UXTi6mTDJNVVLr6OjFxcRWWiVOW2QXKRNdk6zT09F2e3heYCiAUno3UVM5MzhWi29RTVGPQjFOfoK3rDJaNU+Shh8/RyulpDauoSFlUF5mL1ViQC5DOQBSPkE/AC9fOmpupKgfGAxXfYoADiYAGRdOMCJUKBxTj0WBRytpchsANChwKgA3PCpOb4I6GzAjMzNMRDxOTgAuNRMaCBkzGgetQBYrIiYgTUVYNDNXZTs6bUAyPUY/TDZ0KSkkRipRLyMdUx0+AAA/Y0isqKdNVmJhLggnIgRBPyNDJgSMi4eeWTaNPhpAJ0iBXnk3YGAqIj0RNjplOxYAMgSHhTRUFQAvVxdaPTVANSI+ICwdNExaTx5MHx9WXAwpOhVeZmCDRXRMDRt6JQpFNw12TjKLopk0KABSSjqQghE/FQA5JlMyDRlfWzhyin4AQy9/KiQABixBUBBIcVEiRlYTADeYkZbqhQ9CAAAgAElEQVR4nOy9iV9TZ74/DgQ8h+w7kAAmhsQEEhJD8CRpPIRANhLChEjMgohAqbIJYauMt5UKAYoy2hZHdKID01qL0nbSDo5Ve9uZaTtLezvz7T/0e55zsrG01d7+fvd7X795rFhCODnnfT7L+7M8n5OX9+/17/X/g4XS8+jg77/XMyxUYwub9NJ/w/UsC8PFRq8vYBL9G60fW1yL459SrjQhM3f8T5/K//WLLkbMRQHjQTGuNmPo//TZ/F++6LYjFl+lD8sT2Mzr4n8rYu6iozulhy59gon1viKzSSSwPNH8G6z0AvRAIHVqSuk5eKEWtxnY9zW1bF3DxaX/BotcdK7YaVo939UV+qcxLwMXanlSJEsYS01xjs9i+rcakgst/WdosJbCZDIp8vEVZ14KFrrUvm6udGAC45rMjQt+lo/6X484XYwHJUwKsZjM2mYs8xPMafFx3Hip9J8BPRQ4Oh3YNbjoP/GiBeKf55T/xxZd5A3yKZnF5HeNpDSRLsCNmoBMndDocfASiorFGucIXJiG+5M+CkMs/7uDARSXMym5iz9uTKOVh9mMKz4fuER4pVfOA7PmsVrlcgTR/wS0UFOf9pFJ8L8YLdTYvBMrCkUezlhzuhQz2YylxLd4LTO1ym+6BrAfOOb3fdJfDle/g9j+NxuuDskurCjM4EjGJdJRLpe8OLqJQkIFZO+P2oJfOp+b0wO5QpBIzPQznvyzLGBnc2/PM90q+r5mmS49v1uwKBTJKhdgBFbux9DX5VaP1eMJEmAJp/XPCRYduzp9FWmNufw/RYV/+kKNdqco9YkAt9If8jFphOhijUa09/rQEetesJjnpcYtb8ckbjGKszJmQa4lF+uqwfuDhyLKacvzgYVq/CtHxBoELs3/l4Emiun1uAVaEjRPrMe+8JZ+71vpYpEoD/p6kTeQ8B7ZI1soJt8DFlNyfzKp04Klm7ihzxrkI7bk4gU5XzLu1031XX1OySq9UeAX54Uj1xDEf2OXkf9/1YihwHWL9Igl76DU9NVbBsX172WMdIG9+fQ/R/RiriVeWfKxce9pmfbKVe37ESWDSiwGdWIrLY8o14kMAps1HqmiVU0hzxcsci2uqphFfxL8IqJzbe0Amv6zRgckFcx+D8BCwWt6JPyZisfmbRq/9yYDLePzy2ut568gPrOsf+89pJtq92DVpmNQC1KLKtRdI+WRLu0YZ/KZTCsyoSyYuP584oCKkZNfRqqRmMs1eVhZtcPg0aXI91/Acy/BESdmcRpzPhozAjItNSGB9gp2oWLuez+KLh5nksRcIvFEl6vFebvfimK7bRbzry5aQc6iKVuJO486keHQ/SCF6Tl893PL83F4uuiE6YjRgtj0Fgtiv3HjBgkPGbajuAX/2WQL1TyJg1WXvRsoJkVF2HyjvdI918RWmb7Xu9BzLBKzXB4MmYy74EKdXTvBYnoe78AKoKVNOXtLq8vV2sIHstWKiZ9LFlBLxETn6v04UOXHdpEAS/qPoODCnNDsOi1iu+lnA8sSL+FwKtcQKTxBQiNNAv12N0/1dWWJebnJ4Pw+sOjScf4OIPi1XR3G3DQMHRWs7hQs/riLuhOsAuEEaeu4Gq+LdlXOZLZEXMjzpGxQTbKqVZp3gpp0iu9SIxbBX2gFd8Uo6n0DmBOxnYurPvu5FBHF3EVFRRxfixcFhsKidxqN+NJoBZs9GucUVboPX3SKocPb7zdNe1wdk9IcNpam3g6iPY1mfcd7mPI+xi6sCqjadfLoIPzxx96nUMqXlTFsf7Dogr0nQi/1xnTTNluMpvwAm1YW/P2DmJCqtdGdXfJwXp5Naunmve0t/XlkC7WQYNWOG7ki2wvd3aPtyEVgq3hz6hK1Y3uh2ovjuE2/1yPSxS/v5VAAjiu4zWQUAKEymtbX1vrHoU2jSMAC//CjLtpusAqoA6L0uWhuIRIKv8UlfG0/ukJHnfheL0m3eW22WwjS1+evRlonH11E+gYe+REsTGF2jRgt0o/Y3ZjzZ0ryo5iZA8ByD0qWjng1uILNUyUc8wq2qrXSYe8u5M1L6SKpBSdOC7LuzMmiTg+fz4d4kV/TinZerXbfwUulYZ+ZwymR3WkptzaH7MOroWYPpfwL7W4tLChgJDMEDRUBsJifRqr69tFDVIxdNFy0cHf+BDX+EuMedCJ6sViM4eK8Qz67BkM0GjsQaeYVXHS9QnERxaqlPwtaXBsJVpQ/iIi5xlE277a50r1dYTh1qpvHLmQbTAfpGsQJ5B+VmuzekYzt5Yblw0st0NuFmuVZuGo7Soo4lW6kTQYOCw4s+z1SjbQhCQfg1r8f/lzL2IMWIylNBz6o+AoMHheFX+4kpfDnqPhNwGQKN6/viBTopbeq/i4W/dJlB1pfvVKqj1f6sBtTJr2HD8XcpN/kzUk1o4XbP4seArDgRalD5ZJhDVf8BdsQAPLguL2AdCsKeTxexVdSW/RBdMXIlYZqJbXBkCUV+YrPWxcUje9Y+dHNzbmQNZXg4w+6CZDc6iJiuXGLCFlbc65VOhC7Wea4OF2wGy3qgPiIXlMK4gBUjAPwAVhVO8MdusYoQkVeFbuwsJDdiB/J9SEWl9BlscSEwLDjOr8F5xTJ2pLCxyEigOc3v8nb1JcuVyh++7zB5v5g4cRlyZYlTKu3lIsZRs1qRyKMVHcsb7eD1T2PWJl8+cBJvQ3aaiYlihHuERBSz2Yhr7HFOlfIUxi2Qw+gUaJQzskIkEixUgcOiVCLPdAhCrgT1RabWr1i8St3okVVtuI+sw83iqUjXigP/Fdiwh1g0cXDn3otNgPECqDVNJeN/uiad6Zisb9cAsdps0WqYgi4GI75kXIx7VcuNJoEJgOv3Wn7b5W9SeLORRMkWP1vHF9F7BasHVkxGcW2mcPuyhKZ2eyOI818cP4uJfKQJArMFiLFUurlSwZXGisu3TTwFEACVZvvRK18ptxRUpReHHWH28vVByrXwvbqgFmNi3AHdlCzvNNuUV2nAHfhyALIFQ8UT6bkmpLxpXEnWHzJ4UZeIbnYhR/p06aTfstusehNyIkPwmHkWt87AfjpJQ7A19L+BhGMbPI2sYPe/4aNp5dqNEa9BbOFE6QoyMAqUrvXEIsASvxo96gD2rISx5vNfGZLkvpY3hxNoXUF3FnU+ClwbtZ29swo773jc40AL3bjuyF+szmDVZHari6J2xIlnPXS0jVg7NeMGsDmUCmyQ7aEflJxixLA8oEled9FY9h3yAE60tXyHjuNVZOCN4qRXICOuaaN3Dzb1HUBXXMYFwdSnxwIpm0osxn/qrARy8O6f3vkp6OFJQJrcTNYak728oAII3quqMNQON/EHvVBwz+vONEcnaBOtPBrjw6S0Y08LKITJIspb2crKlR2iTV0+0NwDY3R8hT0BPwdEO621TWfqVQckKnV5hPrPhPKtQRyNJHKiK2lP7qlNjgYtF6YYtBiuzM0tgXgaxQqBUBMZb+tYBtwiCYq9Qu16wf1E1UnLXS7awBPX4s6lHE4EqRJhedpNrstpp8MlshbySFW0c6lfnTV4jWwK7YLC3nt4GKXVLzRVp3ycQuTOR57TEZ6/E9HuOJzUMyYcwo2+0MPExg1z83+zYvyoC+jhZz4yTYgWc2S4P1EwouEcRuGmyt9ekuiKB4RprGiTX2dAfe1RBxofbKKoX1hJ61DxV4FQGn71CrwOZ+444cNPJVXys0TrBcIqyb0fQVCxsD1qaopR/pqOL5P08EF88HCV5il+jMER35yva00XFK031JPapFRBa9iG/LSUceawXCi1T75X3I+/5WpKuVw6gweSp2EoPO9TezGEJ8MdvgeK3+cECziJsieKLVewEgAE5WVFGEwNarxVZoRHwgMEjoqgZRQ689cYJHMDe9f0Voycnwny6ILoCNkjzoq3d/wQGBR6ehmsxXzTq7GHu4YOIn8crG19RoyHevLSnXlqUzkwA9ZnEapVJS3O2x79mhdtD9YJe6BqsghW3u3XaFqUqnmEcNdl1KZDNXK70eoBYxYC6mI1vUw6ZrPNRXaM6fFZNbegXZObQ443LJ4kkHTtXZJ+EA1OTIM0NlScX/ApI9zOOYTESGNRtPGBgLuXBtA/nMK2+249KPQYKm242vdqg7w67eh6aoYHckrLRWBkEoqFolEUueJeI6aqC9kYwr42XuRQcXPGq7TxR2VRWpypU+UA51fIMJQTgo0evvccsepUwkESQqpwK7YL8UAm6RS/SnLeSlKKuTLhoWc8g2z+fdmTom7w3JEo8f7tVRqwYBvuFl+SiYz24zAmXTYNXR0vUh2PNbnn4qcXD4cL9ptBqCZtOyUAbrzI9KyqxqBLXVz1F4V8T3vM8CdYGWWDhcqWpflHKXEl2Pj9wkH6Kjea39GtOhiJHx/fPz8+fH7h82EkifqkDfAC/enGIwJPZerr+ZUAnJ6GInBYI6mHACgQU60QorWOGm9mJ66UE6oIxk22gLxsIhLR7nGwxNCmi5RWeS+swKixTZfXM2p9B2hc52+JZcwadHrNVxpB6doj9UskpmgyubUMiybKU/I5rXHK4tONaYI1+u5boCMRHKOksgGFeu5oAC2BN4t3jpJ0732rGgZrwBSA2PbYShaJd43CL0CjhvIw7JAYOteAxfi6L7dSjBuakEyCX5QQEspojd106wrkhzBCo5wUb2N4EB0TO1IKqeAZnDMFpQuXSuBshs3okfwu1oaVafnooB/OH1qt1u9C66Sw16v12bMZtJRy20Fidaoj8M51Z3Cqjs3TYUafTsPwzFnUmnMrpwaBqAYWJ7A0hej0YQ6/BmZKtcYIo0NAValPdRM2unBCI32pbHUy2t3A2bUaDgcIaI5KmNyEaIl9MPfqo2mTkSSm4FhhoC8pz5dsMLhxFsvugFTc+u59CNrkHgWuU1YQn0DqHPBFnHiIrvJZOuAPCvnSjluM6AZjpz8JqqB/qYQRmJFjtFCBWQQbNV27pWW4nvUOVCbOTc8k8SgG/vNAZstogT8xCWM4c+EFUy2Eaa5nJSsU7WrKV5wXEnV2kRv8ppOVaqXK3jdCIEWLTY+uFgFzJb2Qjlwx125iYY0VtYsSaaLwXVxZB3hJx/7ApgoTxxQx32+OyuATJSsuahUmo304yKgcCKvulLtVucwf+KLuiMHLenfVGy2YVlW4viG1/71Koh82B/lRnuoPr5XnUOZM/NkarZc3F3pPuxiUKlJJMlgxIaescqIitqAESwfJm1WUG4nNIo5mBQKF/XzbHa72d3OYzddOtyqE1KrIh7+4GMatUAYAdRUcmHYytwNF388VxbuAEHirNPzpE5b4OOPn7xxvssjLy+/BR0VYFmRw4KMf0KlT/pt2FBilzpy1DjKpad6akBQYeB1O2SOUeImfgRI4EhuQCRK7IYKKuJgJpN7Ls2xUMy35lfSCmiR8dpvhQWMacszEgi6qMPD5IeIFI0vyPdEyQP/SkfTeWcAkwmcaqowzBkUjdsRl385ygQ4UqlU5SR8k3x4OCjZCVftevbIqHRl3VyiBqSZzrWYQeT3cjmIZSjl54AAmW9M3PAFROJMqkVggaUOTYeaI1PLsgafE3Da1tcxI/E+utjUyDPMjELDNZnoBgKvz2EDXMy9160WFa2lFZHvSYshKkYmoBWmnbRCsKi0xWdNOaMifDAFliPIZIY8hGgFF4UMf3dhBXsUaZ9bmuGBOGMUiUrk4DNbgFAwpmDUw292joQ8lFyL1ZyWdTRPrBmxiG2OuAmYcS4GXfrLZM9HNO4L4CeAzgVOnwtnTpNwCVxjwJ3wJgIZp8ZZazPL1GYfmZKhA5/DYxNJGlUTT2WXj/8zUy+jSwP7QAWjHngPaym11kEETV2xbQq69QLahKe2TQg919+ftfZDF6y3REmwagGlXCW7OO67GK5D9lXvCcQpkN6GwT5PNddMWKmojlbAWIHQ1I4cFI2sBsszxktyJX2bNR3nu85jXLrRdtikN2pwtUymDlmtwU/Hw3aTUXTQAqSno5xfPu7kcglHnkeWjXFMxBVobBnrwykhLdgTDVnZGvmsMOUIVatyJjOYSDcZ5K2o9wWLE7/k9R59fPTD/oiXLAuUemNkpMWIDEpCDKIEYHvWmJGOWpCUGgIi8YDwiEw5sE1+wC4d7TYUJdNI7IrGmzByrvUqqbRpmACR2Lmo+ImjozkoJ6wX05MyItyRcQmTT0E0KBea9bVAv8mE2fodjrgZfMwRYIb0avUTGDhJVvX4sHeklJ6HCkSwiEYnWgZwM2RfOWpVkhATDYGoc5vM/ymWbcAcMa3DeiCUKJ2r9+2nhBCtdTGK6f7OG9CGSV3+wAUAgl4dgEUJUQkZiz178oZri8PkTJwg4sOER2Te1zFiaxz1PHvUyZVebCJuJ68RUg3ALIDV+hWUwPMiFIuXyBzXT0c9tRIJJQTEGTJpzXlCOYcDFpFgHV51gC6gl65VlkCL7zgCrs35BNecg5Yk+lAukXtspXkYfg5PF/9RaYAjiwMOK8tIWFxvxDC9CFjCFwzgVCrmNXkjXRImU9JsE4tHjNJ9rHvqN80YF3PdYvuVBFiltmkoTFotgGiqJV2Wo5185lYS1Igsfb30dR20V0w54W2Z8gGqsFXtMLArlgCVR8i0G88wDCw6/30dlQEdImB6pWGYwxXkSUdw+5X/ANQTFQNrfJ2wqswutdtu6ZABiD6Gp0kalZL4Ee4RzI7RUSIkl0MXwR/856lBebl8PF2g5CZ8dotRH36Stl4c82Gf2+2r1tMxf98ojz2q5+Zx9au1wGUELw33nkOOqvfPCkCNMWKuycIkARaqGQA6SIscOjxFBeya30JEJyAswb+/9WU3WpYJrVI5RTBzfjOhiPxXpoWupW0ejz1v6mpeqLYboGVlN50Ad1PuF1K1y0yodoA0g0AOJVrSBEBTNN4rXVeO2klya3VUlrjbTvjc6o8BmSIkq0jtDtgTPrVaf9CYU6mWhIjiAhBNrgCaei6OwWIvV7wC9ZE0XjCPUXIKiVTRIu2jJ6C6cqV4C0wVrvYWhzeQN9yV3wNXYMg1yfNroc1C9X2AMgoPlVMOFVB1r/AHp8i6HFDEZ+/pug44Gi1JZIAkIUIRJV8oaX1zf5r54iIijzbOqGZmmggGDQSPGXVRGUngO+WYSQ08FixjoWKNUSOSPpRT+BJ5itMD/gbIe1dtc3S1Y3193b4GvmB6zF1UUmLGLJfkOZxDkuK0X+PnTDBaS91nVNzBMZvNsox8dbhowNdHkq4tyJroAn3IyufL+4vDZ/Az3oBsH6Q4nMo4ovOz/669Sig5NsEoYPS1tJwA4nSf6YmkDBg1uU8D0P6LLlrWAbb5LVGPkA8TojUYEcauS6VS+/Zq9xww8Y3bMCLjbQKfCJgFVfsKeG81IOlqnOgnsLd0jXuXCJjSXJUpTwAKjwOn53GA6MUEM0ooV2/mqH2JRNy+o/CfWoPAgtlzCnx00x3ctpIgtZET75skrHNBhkmiGrxZHgwDsE4XPz3nKwIsjUiOy4gkOfjW7I6vJZBY0nBX+yVZnd2KMajK2AQwVrT3KdYIjYAK/Jl85pI1XWx30aja/yLKBc1kyuW/lMpWAdey2bjdvkAUCWbgPxUzAJC/KqkFiXIKBXGD8A9mSYz/IeHDXOlOAPiDR31qB7z3vkqOGuMS1RFboMNk1Jvjg/uBBT++1puN+OgaJ8wYrrhh5HTKT1WCm0qm7U+SvZBc7KnpaU9xb8/ZA6d7EBy3DQ0N4eHwShgHf202zKLXG48Yk7pvRnWky6MLvDEalQbjN+EfJfJFqvLxf/UD5Kg62zNiBanaCcAIYveJMx4mLAgIeqb0mnle4YK9gnDXbIgWu2IYGKsJGi0SZJb/XkY4da6gg0lUGvhk/ywhXcS345jFttocDN4BkoVrjHoMryYLx4E35BJKeXrxIbln8lPfdDnJ/BSZpIInV2qXcdReIBI01yEiwwrzagShRbGN4gPwz4EDG70YfVdfa2oPguCGctKQrAoTyo2Kb6VqS8IwAEsIjA/BTRmRZ+8dQTWPlFTG4iBRiRqG9oRp12pPbBsUCsX8nAp8VRQW/mkUhK+bD5iUJzBTw/cA827G6KUWDIlGmx94gnJPc7OVsEHyBw+am6MvX+jXG6uRgOOwzYTXBeq2Zse28K0t29bW7NbW76Iv56wHDzL/19UhEsPMJ1ylAmicuPp4/K5OSVjiKSGpOcpWaNzo0hAECqzinrCeKygtzUP3bBtAMdfU6J9oqRo3anxEsKsC4S1J+bdU1/Dgp62QyCtvPHsTF9dyEpitVmh1+B6YVGd62i7193u/vr6F9y9d37p+vJFdOAf+KlYk/Ps6mnacch6w5oCYqx+qB6uzs3Nsa6xzFnYY8UPXZzvridU5O7tld4N3idYqP84vy135NQ01DQ0NNTUN5Fvr09+A3wGobo1dtm3dWseBWxgxIRddwr6rj6+ePPllZMoFpYumPUG4gqM9JFgHTkf7geDWmWDP5q5ma2krrX10qmBSTLRIcy0ThC4Lb9SWg7uunU7C4zG0nz9H3y44hpCqvAQdEzNKxIgP63Ov7dVNIFb2JjbvwyA/6K8SDsvbKotkQ+C+1ZexyAX/tRNcM/MSeLEs/zBghuK1ko9r8ncu1p6Vfa2sjJWDav1sX1VrfQ1YAMrLhC6CWB/YZPr1M6Rg9Ub58odbZfn1s5cRG6bX5MKFYrFI9xvTv6zu8OI2k158HfqJAoa/tnwJKDQ0YFSG6zXj83SEC6670mZLApM1TE89K+fCavohdZiB9IFvrYsoJ8eBefcZUUHHDgAg1+RfyP3NfNZsPHBEAMFi5f+0xSo7drKqtYGVT6BY9i/CcDFiuAA1niXVsPhcCLCWh53wDWN6sQaz5Xg3eunFx/ah2YYaAu3Zof53CFmKBMtPkPVLqnLiOTsp6aJ3lFRhkjBbMFmzE6z8/KF5BZs3A1jEbWu4d2O4+qiaI+sAv9W/411Qssp3gVXzxGHXJNwfN/xUsPJZ9V9SJ9O/XrZFEm/GSb043JMSLGQ2VEsZfxXKZqfd5ESNORstALPpbMjPyH9+/VArkCbadJD/GgSLStM+sjzvlh/U6IeGExZF+FHApx7skg/TtoLdtF3IbkSG7/UWfxcocjucXLp4aAcEyxCs0E6Yy8bGu8ajn175yZKVz3opQp1MazFrdpqooejekeJnUvb9dFtNQ9vFsTL44863FJu4AMv0cdGxm4SGZ49WNgu4KS02yL8PWQN16vBP2IWGWhapNOU1GNoBj8h/eSdYDZhmroLX3s1uetrT+/TpmXD43lm8lGvp3AFB/z5gsWpCgELxu3bbrOcAq3NaiWfAqgeXCrBalq5vpJRww2YDckfeDFb9RwaFAUdtGhFhuND1y3sPOBSj0VzN/L+6aAytfy3wrNnS3EXHvqTRdO9LIP1eZb68Sz7sImM7W7XNaz99tvfAxtK9nuLi70a4pp3K1bYPWEC0YP5n/KeDVdYZU+IZ5I4tMgqoWq/U8l1Krnr+PlGdEVtWPaZvZ391EHvzV0Tyx7IPVvn5uEvoej+6WFAwPRnnFCV+QoMuPe/6NI0xNU4S+Qe75GNWfxBrZM+9BwXr9Aa0rMU9X4uGynacxPXaPQYeSiWMocbzWTvV4TnA2nLpttIfBMFiuOwi59M0xzr7RNmWA1Yb3qTCubiB95kJBPf2sn0OyKoJa3V9rirloyHYIiXr/yldlNyhGKNqEcYi/OHhXWA14AJ6WNGIfNd7BhjUA8XF4FzPIeGGHRD8nqQOuzEZArr9sAGuGoJtpZnCs4PlygWryuUt1ZxLMazi3nHK+96M2LLqX2/avC7Qw+a3eXGpd3+3wjp2lSEUTh06chDzlRRx1IgUpe/lsz8iW2LcxVC2wl5FefVuZRrScI2jCvvZe0/PnQWC9WdoXc/cOz00ewxAkE8isLWfZAE16mJSHrwcBSt07ndDW2Njr9Yfg658NyiAHZDkaif/KhtyucayYEVcXrE03JMyWD1IkF8bzsLQiWNGgdFbmnexsF1qmc0RrNzbwwJGfuLyEAaidaIQ7NVINSPPKV/okWUlQ3sCCMJeZarHuHTb5j0Qt545az97GoHmFYjXmY2n+NDQi4C/17/aubS/ZOWvEm02IP6jSCRyazAY9HRdCIeHXgSR71A4ffNZnVtDW5fH4Hq1/tX6hmPHjkFq/1L97AlXLAvWS4+XxSPDGazCsYGW8o4M7mVjRqnRNL/p5F6vaBd7s+rJym9oAP9k3oefvFyWv2XLE4Vh2syNDH23EX7Ofjf0yOcFDN374Npe3qtMRqMNOXdgo+5ez72A7E5KD4rh6unp7d0Aqy6XlLIyd5W1lVO5Tu3uJbCDazXDoOoMTYbGxsbu7m7w9Svk5PSX0+RyUXPA6rQblzYOpLG6qxPSpv8azqphJ4Jg2FtNpoMdTcvGrfQ1lNUPIb99G/mgMz91HFYNOEtWPiJGRSvukqKS+HBx8Zm6H92Mlo7wyTEBeRZYqI0y+XvAKuv8ZXJiauLFA8Wn2+xq9c1/nDmQswjMio9CkvByKtzpHMpcQUMUZhQAOswdi88Hf+01Kf0o61ewM2t0INang41JcFFp0xmwysaQpz1p236m2u7X0YSxD7KStWW1vny8e1Mv+qxxBDuWFtp6ZFG7rGqPnTwxlpIuIrracqKwIBgHdit+trj46arphzre6KgARPlisVQKO0wxbP3GjeUYgxZpKT+31zReZTAYtKmnPbhazQn0Fh/Yu47WSiSSaCdQnfpjx1ZMnZkrDF+Ivhxtbm4eDNYG5UGPx/OgGS6YZ0DG6jsJbWG9q0j3jVa0J0Fwey3TqkubJvkci1UzFk6LFSBYw7XyYMivq+rIqFvZkJwPmI/NiDfNaerSN6vGLsZirvkmv3Z7IVyfFTcijYWKwtBuVfcU3/vz2e/dnE3nCowYbu8b8D8GAf10LJGdHncAACAASURBVOZyaQuE2rs6Gu1x8Hd7eBHrX8oCpVIZQxwlHPO5/bA6gLx24sRrbY+/BOvxY3/rzcyvvvTYBVcsNh2JfLvudBpHRjQaTQeEzfPpLy6SDOTtChIrXtN2TAgiEl0OWPVEYFi/1b+REaueF5H7LfJyfvA1bdZmsVa8UTnfWr2pGMVE4bRgbRm5Im+V3/CfukWD4t2xMhL5hg4ihKSL7IivqPJOb/HZ3l58v62OdJRbasTtGOYXChnEguIOF03r1dKE9qH83QvIcl9ra5//sLqoJHBmX7BahcQijicUVp3M3MQavIDUKPD6hJObJ7ZIuWIBTiYMVyU34cXWvJ4Wq0NaIZnkS/fp0iLHGuo7Z5dAoJWG6sBGq0urjZ1sG6RQXlvJ3tk/8Jrscv5w98KJPOds+uOHYDgX0f26Kalr57E3PwCGIr+soZ/sz0IBZbt36Y63p7iu58/n9pR6UFQgdtpwTFqKotgE3ISbvhKqUqnVJq9pGbF/7cPmJrXwEpZkHPOh3p7ifeC6unM/QJZKls3GoFQC0aQKJ6SlpjwLVmoR2YjssuRo+TDUeRIsECVMKSe1OzdEMfw3n579c/Yziw/0Po1olUqGkKaMDMsl/Rmwarx3DYYQf3Bu4U843pmRLJhVmNQ+YvdpvbxCdtOHWzVlDd5ULxsXB7eg5wywgE+Ln56x7e4T1Fhwu14jhiyMLjBFoH5MgZVMJv1+f+vyjUm/sMC0F6wyEMNSaTEHhxOYipy+d4agDvuClYJf2ZeRymOf+wf8AwPg+It/kdJFdDFsBjGVQ7BqvaQDrXkdlpAal3UMmqtv584CRltPcXH2w8BlIdf8k5N9ixGgBLrWYMYbshrWZO2qC/zgQiHP8Lc0WGVbIKChbyn9TX/QDRBJcsNKQ/hiKi/DtUH7Sxy859yBszuygHSpHQHuNbXBC81zIhMTE5EIRCvm0hVQgf4wFiNUbC9YrIZWYQEt6eao7UDNXF8iT7/b6CnOWT2PSTUUKnUA/sjiAJKJs1mXlUDRGQVKrW7CCEvxlgxYkqP86EvAjzd8BjukYUNQAcPVt2OPD+NJT/aOFB+4h4Q8VglgbdbBvz4GKtua9bv1R5eaDFF+1HFcxWvcyjhDPewzjCUbR10TZD9CE9JYcT2lZ5aNtMD23ivGd04bEFgAWCmrL7J0JLUMWnpRqal0WN/UPmDBuIOhvFtU6ZgWAn11DeXXj704hNvubfTCtbHxtHp5klh9/sVkcgpIbCaDw3opwiBljjGhz5PSxdI8vXidBKufP9gJwXqdV9HuHyBQok3FdmzDON6Thar3epcEsA6KXC6n8JnW16YYrsvZ0HDBsBmSyB0l7nZ201LGZMKtp5pkpLs7FiHbLNkVbPZH4lRJzZZVkGLv2ZEdDhEV26rJHA5dfGmRQdp1QneIuhzUIXCzMmBljSfr2Ent1LWlU4f9/oG+vnegh2LVNDQAot051tkJvp7UkktJhR4DAPPlsQwBaVUSToQhnNYLLFyjXmAsxYjN+ZIVvmeMAKtpZkro8pOKnGPewf9+kAaruOdsVE6p9USjF/7e9/cLLbVMSTTpupzl9xdDgxLrITOnxF5hQDLBwSyQZlFyCoA1NVqR7ud9S8Ml+0XsGXdVvHGvd1ejCD3P6NUTm3PppZhfCSwlzBhSlVpgZsB/WqBEyTRYrPq67AXnn/ADjY3EAMvQam+RKGYz8Kyak8KUSyUXjaHMKkjnyWRyApjFiavgowUWixg4F3KSQVQehGDVI8CxUKmxVLK3QJky8lSGtnUoq4FRfvCvTyLgBKqqqrTT/S18ZvTb2Sy/t/LLm+caA0WVq4XvIVmX7pVyS5MxAJYL+WSUpCjs9usWJ+wDltqzOn6m57s9u+3oXIvdCetydO7WO9CsA1EZAPZ9YBHY4SRcaUfGmn09w54Bi58WEvIBDH02EZBZNVddLh0QK2CZtDodcBvT00ez3DYcixGWMWIBYGmOCEoFI2QR+0GzB6bPL0ciE7Bzg8RKq+1PVwmn7JtPU2KFd9aHQosAJ6VrGt41qnDqv+T88ZzIEUHWR7Z5D2XmbwpnnB2zmegmbOQCyRrVReIl8b+RoqVo7P7sOADRnsODig+c3n8XLW6kA40EXDmlhzRwK+F/wMQLM16ftVUxn5MRblWmhEZ48tgeip//jp9YhNfzA9AjU8nMTS97idhXQWNoLXS9GMOkRzQjRB2JIgk1d5YdG4rQaMnMHmpqLJK0Ew2NWn+7ineWgGpj6BgIuqC3HLgQagHxeMukS+galntyIkffmsk4w/OqT6kMx8ViPKOINVsYkKx27YSbU+LoZit4hFdkG8JifCPHpxf3IvvNwaFz9Qhm7IhRIfvRKrNGSwknxUTSn1/mXXgzmzsuuzwN5Uani0217ZP6vMoQAjMO+RSVShJd6o0sBVohTbwSQzV5pXoxl+v0wE5TSnmouuFYn44BG1YzG8ZofX13IzQqw3UX7tS5V3yg597pWRBGvhSp0vrHgxQYhjP58lCyKna/KxNXsS6rK9VHu7vjjlH2XDxg68gqaH7npB+A5VcXcdx/a789qiD7zjaPf5fLf4rD8f79SoiofrTxze1fP0SWlpZOLX3gnUwkEh0rDx8eCpw6FQhkwGqzyrMlHFbDCfjuQMARuJx9MaOP30I3n6IPQF+FDGFV7KVMKDY7TbxetVVaKj7iNBqNlitdXV3j4xe36mevJmEHAlU7mSFYDEBAaMLkJ3CTk+HsBv5BJwyBWbOx2P8B4d/g/ZVvWz94hckfXKyKIJlIgTXrdaiLltYC3Yq/DSTMnED2R+C3Z9+9qFuuLCqSxd3q+EUV0UX47sYOrDY+rlQf2qcwhurf41UAW/cJ0a0j46x1F1aAP01fV8LO/XSoUNYRGn4ha3jKxoi2Sk6JL0uhaobS0oMkAh399o62tuVr1/oW/YuL/r7Jusy9rUFu4eCPDTdhcFkseqNmfaymJr9maFqYJLqlGLGpLHenCrV93YQpHh2abSBzE6zZ1uby2vE+wEaBK4m9DwyWq+AvWbDGCps+MZsPG7qvuYTagTWZA2nImlZW/pid2OnO4RSV+LrhXfDuSAgUn/F2mCvj+2xNRI0LBD8bjaeaetqJFr+K2zICrLRkdRhUjVkTzzr2MdFmJ/s4ewpjGVP/QkAti2/VEBnkY/8arK2tldeOZ6/ksgbmN8SwmUEq1Tj1GFaq7wTh8Q2ggtqBXZunITW9m+o6HK0vy2QIm5m1yy6lNjLlUtKEsRCFMqm8mk06bL2tKlyWBeaRW/4JLW0iUJS4VJ+DFqthDHcQHfcc8zcVhZtbPTtikJ7TUrHN4dtvHyf9IpETUaW2n6qXK8hNMQEIViZU6G9s/PBojom/SUCrXsm6SCSD5euGDpl7jExnlV22Ekmr2kwGjtVgD4fD+DpUYp/PF3c/seUBsDpPEuxOuQuqAqHrb4pUe/JmxpkAblD+f7TC5PuffvrKk5hQGBnkD8auZk6uDNdv80bNvnG7SWP8YLoq6ZB5+3PQgiaj026G99t8/M2P7h3YgVXxUycXFeix/erTqIZo3GZ3nyKbqN2/IV3qIRn4/7Q8lOEtzfJgjonv9BHtzZlXyjpfyID1N1WT15z6rmzWWl4OWLbcfixrtcyVMjXcbAz3N5X4bFyupXPr5ASZY9gJFZU29QkPOiwCrOzFzgabYwWtg/JXXpFT7keEylaJZPhiFqwOI17Y7fZR+NZfGLlbE9TPixyatl21l/zfwR3NsvjKdztD22KSvO9fuUCdhB7yulOt0bIlGDcRapkD1lZQLo/mlrw6oJomsmZsyJpSQ1YN/ivFaNo1sDpvnjs3dPN3Qzez1q2h7Z/rhLnS2wHdsQnoKHbNVdC3z9AVWkGyHd64pnZ4Tm9nzcBY0F/VJ7f6Xa6BB5T7OuHUIP8BkgXrnfamim313QtWvuShUbTimoirbUeQrfxcuFisWZ/ad+u7AztX8Z9/cIjl3A41hPQDxkztQKc58UxGduzdux+qZrLYgE+C/ZFZs233pMFq0FuaGrPB8976Tf6QWCDWSAUHNYEiWViE5mEDShA5LO82V4AxEKa9oqJ/6i7458OcdP6VxyffaD4ci00sIuPRX7p09ym1mbAmv+xdw+i22dGomAvy5dUJvKO1Ld4hsllWcpsHgOVawTd6dmVMijdMPzDjDNWMklqY2vhSEjDwCru9YW8gDtQsfXTWbKOisOntnDJ9jd3McWeiMWBS382A1WFXdCP7kNXMaXY+AbYK0RzpL1H3i7lifBrmYmiuyZ1oURlTnxA77U8cmmL4VWzFdlawG16FZaTOy7P18J/Zf/2ro646WzYsQxzxIof/Nk/lBWHQHZ877vb1h8N5GmQ2XQljlTUMne49sDsbV7yB/1B7COok9h4Xtqc2cwDJatxeAPdRMdpR5MvGoOPj0eiD4ewVl836KgNZM7DSuJkG69hvmwrnnvxgu0xbIB63iDtk6o4jdOcjrdC1CPt/YrkZGSpNOwllnM3uTiqpNH8TW2HLdWi7m7p2rI/V5oSftthU8a6EH22We5qjCbfagWvyMO+xfFiXrKm//rR3T+Ky+MCG6QebcFHjNzvAKpK9MZPaTtHtiGckaywIE3QPO7Oa0PBE1p8t9kUfhNJWqv4t9jfuwA+1y7BmkUCHwOaWdWhQ0zs6GukEQfinzSQZwDczkIh2d/N+A4yZ0N/IVoyVff8hdxy+Bjk8JJ5URpoUcxRK6Na5ZrlE3pUwqxN6gcYO6OCxsaF7Z/ZIFcxljPzYnMEXoM1if5PeyuBYSI8wKfzkTgaszuo/Rj+YMVzPOaehukw4X+Ydl8vTklX/0W1fZeIHwapHqktt8co6qeADl6uVRk1JFE2oS1l5hrZvtBDSxdbWptegjk59w1Psjdm/7/C+uE2f1C3zFCt8eZ0vbvZd8ZRL7jtKfGGx8ZLXe3Zjv3R48YHqH+38Q/XQ4RC7aYnNCN0ZrNgGJAPWSwZeBY/X9EJu3JAx4qya1w2bb6cILOvVSwFg+X6wEassLLb4OAnjkRMuBiCdae2jJg8vw3QDlRH7hYqwpN/EXEsxGgzuW3/TvVX2bK0RAKzKkkRyW1GxbQVa2HK4Os6J9wfLg21FssSKEfee2a9yUNzzq98+w7aB6wRXmI9DnqXeVsBYqamJUMR3M2DVv/Onhff+EH2Qe3eHMlXkzjcbVYa0ZHU6nQnZD0oWOBwe4Dj0ev+UHw6K8Ke1Txt71AegUSbbK9gKuPlrXksDVp865QKydXUrv7Pz2cD66oa65FS3YdXDt9ZFg/LmK79XywLN5daEmuPzhi3Ixj5ydeZ0U/uPgkWXktxBMUds/XW381QL27+7CckXezMDVgPcKyjn80P7Gm5cPnhuJaWUrM4OsTGAZ35zhx1OiQZg8eo4jk0UUAeAjgmTyXSGjxo7RKPpHhnA6cxvA9P5UElkjfzHB1wM3ezW5ubWM4BV1tnYtCyTtUXlfPmq2RwPt8g9q74S3zjf6o1XquMdduRpz26sNm438d780ZGMXJuKzEcbljgEdfgm5KGUU0KKnWBFy/l8iSf67uxew8E69gsrn29Nc/axzWWRLVPD6wSeffbyZfDfi78bGkoH22Wdd5BqFxytQcQ4urQeapMuoWsGTnWZn9L9hl14nIiBaPa8Ugv+S2SUx6vb5xbs9ohlnR9WdPsqfUG+1R5NOMyV7lNBSsvv1eb7FErLqbhZxpH5hnepYHiTzW66/qP7Ubjp2RvtJNOSBYYHg3Y7ooL56QxbqllpHjw3v6BQzO1zJ7cMC7dn5jNgGTalensKlZo6BHniM8PoRq1OmO+ksC6rQZLJ7OSe7LwjalWsHQanFU+UwjcqmvoIuz9tgfssxJZb3W+lQsx62Blw7CWwiPZ52LrUkO2VeXVphh0oUt8PIc0g8BhPmEt8IXlwNW5ODNaWe5rHoxeiv9jIzYtunDraxGYb3tT/KFhLJFjsmRR54Kh9R4GbrdgBVv4fVAZVIZunerNztx6yGrbZwBp3Z8HaFmHpXqkar7dj8OVbPrWMU+n2cUJkbY91bChGo/r3jCuFejhPll36lIzI7W0XIXh9RF2Kjoo02FZ9fhn4xBeaH16LwNpdpP9CczMycAMsb9aE1nUrAhx1wpFATLaXgc1KgBsVlIwHzObEhcFauItUsnomp1TrK3LAnSOKr35s0wCKpUbDzWX2GMM9RQn2TrCGVTw2m2fYDl7P37XKxure3XzvvbczoTNiFNdlwApHwXlSgp8mHPEOtfnTrlchJ5z9XAdbQu3UXWjRChYPLcMqVfd/AqNPdRElaapuK+3RUa5Ij8/WlDV08ZnjrioGgyZ03Wfyg4sw15hpEyibNSg+MVf6jrs57rBIPHIlWLvqK7oT5DcjAbPM7Wh7//z5+4g31a905mm1o4RDkAC24fqPcAe69M2KXDUkl3qbtwMs1s33+zc3t1sk/Ie7/ByrJsqnWB88aE6T0helpV7zi+kf40FfpWOQySyX/Aeg/HLrUBmr5l+RJKwf0mJ3d5ScAWO41Fqlm+MVNgVcBIUgSmG0PmmqEYoQL65mfWisi0lsHgW/JJyK8vnBAWD+TmYK0pdfWHJXOj7hjQZKzDY6N2/kDWDhZXc+5T+4hK343Gq4ybPSd7b4QHFxz72hGtYqp8i9BKs9CuTHiBZdP0eg1bSWM68jTmwtfDvr+85Jaj2eWj7TenFsdxvymx4JH5xwGqwtI+4uyqSbt2oTHI6jmcIPJirNUX60v+HYLRdNSagg1ZUbDVKpE7PH/ELl5xXs7qmUOQPUnubCuALNiEUjTm33AtbLBPfAMsnhsLTkIJ85CMB/nDmlF9Vq8xO9pZs3by4JHIH1GNuD2mGz41O+x2Qxrdg6Eon1RALpBZR9iKgouTkcGRxv8+NgAaJFsKqKT7LjOkoS8CV2NpDPf5nC5DMp8uiMam5HjMxqeF2xOdz8oPlhypixXkTWODlglYfAYeOhYKKoqENee8f9x0ktUEGlMm3ZMwEOY2K2rOGGkPqoidcO90/An+n6Fqknj0jx8WBwfMUkSsHF1RNg1X5B/v7jIJNy30V9nPHTQ44EZhMJvLzueEnciNI1zrylccqw2/Ep04oYTUaLySmVijXDT5egBQS87GPYUTrPYxt+dModXfoRQdrZin53JSclWEQqor0jC9YHS6FodOVdA4/31vVc9lA29pWCx2tsNLyVDt2GVKMBWRos1pg86ANSHwgUVQKrcV7tSPpjjDREVNeJSAosGvXqS2UsAJawr4n3a7jLlApU64m15apJZAcED9wqzy8SRpTcYkjsrmbK+0i+f6KWKRl2ZcG6Od23hTlRE2/UXfkEz+NqLKI1831Jiy8eqpX8YgSTmuBAVG5dZzpN/UQG8+ls9vyPslLU+VZ6rES7nbBbHDU0Y2wD5swK0QyP2G/Iq2i8MJxDTFk1F+ShzSYQCr2Vsq81YRWv+07aZpWNySUrle5EvEQGsBr0OSYYyta0paIqk6myFzDmt44BN3fMz6C5PvlNEmAVe39R6PorU4JIndWnV4jtREz5uNcI+86OdqWmNBI9ETRdCIjZcms2EUlj6P6CSbd5t9W+y7P9UjEmWqv0/cIavGMOdMkHV0dMsCGGm3WfK+oiztcGXuOPb2Wlaz7jpRsT58nEQwIy0qZlgT7Ls2Z4bB6PrTDMNEs8OeF/2ZgHcNVzv56fT4eNNbitu+LNdIzN2pJTxgNr6krgE/nWS4GLMRot1prRPSVjMqaFcXTyBExoQLAKClzQlNEG5C2PW61MyQoqEoukOIVCjPqyekVwFHVq3z4z6KcRyZ0ok+npyFa9b/h14IiN3Wvuofyy+hV9uHStxGe0Ba2/irtvNVu7zmFGUS5YYTXHPV/IXniGWZOlS6mSQKHiYkk6WVrIm9McdGab9oYBO9h8fRmEEHxKXQYrVo09BF6BzSxd9am2Q9vB66rNNFhls1dCa+bKyjh4mxU57NJGYApBlzFUSmRSRxXqWjfOHAdelthlQpR5qbpz5RSPlXhSFmCkzi5+8I1mJpNvxeh5qO3V9JADZpBoy6FFXmFS8GyD4cEjH8QY/k9OmcMwe9VgR/LWZT6pxTReO3jHbD51Plj76fA6lpM0UZcchoZn7se3pKCa38LpzsQYDlmmGtaOHXHiWbDOPXj/0gPo9Sie8Os5hXKD6p1mKwW8ngELl15UZGI4mCME4djKIIiHkGtKGpVwYDk5PqWQRp34XQ9w4ksNLNZL06kZ1TQXICRMoHg4Mc8Hl/PDxjq+Z/w/pHS6dOvVrsxQzVeIXZbCxcFyU0ayvF4RekKpPKEms+6s/Nk6PB436jUiU5ekq0Mt87V1yeXZymvNx4ArnQI2S3X8x70hagzP/akiVT0EboGIN2bm5xdez6rhy+UUa7RZIn9wYUHFW05TmrKlJmDFZn594cKFlOdkNdTNqVQXXyRsJ6sMgOW4FQ1K+PIoMtAX2zM1HwR+ykkEsuni3qF81ktfukiDRpsmhsfyo7ApnS6NApGyBCVhJwZH4dZ3vpEZuMYMEbMLaP6WbNa/w+LkYq6Cya00JSyrr65TY2LsIGZb9cibb8XV5sBqZkMGC5aqOOr+ChAdPsM+OlR0hGSmhdvuEvc3ZE2TnTXaMOU+DkhW8/GLjSDs5qU9H6thfHihgs1TqFSqd8jO7PzLb/IUc/ETW1sgbN4a6xy6ApBiyptPBVoLtHf3ToJnuJZrh4nQo3hjqKxz/NNhOOWCyogEiQkTxP5KdETOvCI+TRl3wlYqdCX/1ce/yo6nO+cieMbVLFhIuDTvhLLgWjZFAQyXI2DEubjGqw955INen7k/p+xrJgx1BXt05Fl2V6DiVJOw6hvv0mhmgnEOWH5d66fy9w0z7QBEw/DNlGhtSSiemx9ubjY2NlbDl8pq6jBvt91dNLzR23Og58zGxsY97/mWYYd7rQ+OGejfVRikCifuS/g3yTiteGPr1Vq+vE8odGmr/BANABEULNROGRzRNPOPwhgRhRXZaW0GLSblfdjDRXOl2ylYNVcH9MBmKec3sykSFqsT8RotNg0u9pqQLus4ks2Q54chBVCv8grnn21DueBiOj9a+N4CD+5ugKFgTtbBGxNOXWrkFY62G2aifA9xG1kNIWBYKLVWEO08uAj3SNSvaLgaRF0iO0ekuIke0wNnzp5yB1x9kDvF+nZUcBjaPjhE73Qqu1R8D5Ezy6PTE/fvTkcJagDvNFc0EpTc5K7XWkeg/RLgLNhcor2WQasWtjXTMr0nrGMnC345JRQmu3mv5yDCqhnrqEOMuNSmNxoRe26B2ksk8m7zup9x8jIda0z3DTbOqxrfW1j408LCwrtZyfpDe5IWaweh+cIJObiKOviDsrHbHiZBgJh8ykWA3ZBJygUWMCFTP83NFhX3Dk9VxZIwHNTmFnCorrtyYqdeJgNwL0phSgaDFE+UGAEwLqXnlVpOd/G7nPQQ5Ty876hxFoAFCEiObFkH4PiOLFhfCrV92mTbdmHh2zllaBbr2NhKh9fiNeG2rZwAl3UMlpdlCQP7hWfcn0kX2ZugQAFzpdi+OTgINz14Bsc7c3jWaF/BFKwEzTzgyy/MwR1CDTPsD6OEi+R3tSH1x+zSPJseUGNLQHZ2Z/tAT1hHDI4rYEQyRp4qPLn1Mmy+LR/uyDSLbjyEWwhAaEUI1vpBOmoZZ/KDeJ6xmXIFlvRQUwMBFpxTkJnmF/RX5YD10jSNpjsUkJk/KVS8s7vFYXZ2trOhJjeZXzYLe2KWumFP2zOOqUZF1z96q7HxUgUIe/5QS4QX2eA4HxYGeU13hYvdPHbFm8PvqhRbLCBYKjZP9d7bbR3L7/y+suioXcTFnIgGOHfTnXu7GggOrLjIJraBd1KzZBi61mNlW3CeUvmLr57O9L72XiHGlDHLwVf56ogULfWG7P+ETxaRvKERA8c4VJZfdjlGtCdOZtFaFGbB6pwGUGpbzZXx0ULe2/U7Urv7lRnD0GK90QS05hltFtw4INVjI/r2Qh6vaTUYhM0ccph9SknWZJ+B170o9BsqGm1LKgVR+LHPGECcUwgHr8yp3TYxSpceQar1KL3U+/TAzlXcc5pkojptGzkbILZ1rIxV30WAlT97L/PGXmL4m+c09IaSYNQkBQQecsFxvvWhTcCFe7zKLhNpQ6o2nN6Ux2yZyoBVNkZAqbvhrnSM8hR/2LvxcccqmyV6XOLzwAItPPvjJ+EGOjr20cI3t00jI6aOFW9HdY43VNor2L9xKe/OmwTiF+aau8bKOj3y6O2FRhhGFi4cxeF0TFTk1dAFwLkOk/sIcqsnreQUXdoUrNcUfHmZIIzwoZoArLLLGVEsPuOV8+XrIjgSHM6YH7c5ifFj+LinGRcIIO0uu0wCT9Nl7daFb7NNLOQoaG2fu2Stm6d4fSz/B+BivRRIJfAUhbwfL+/sUkepRlMKh2VyUW5uuNMHzbviCdWFcenckSBfslKzBUyLxNMSCt/8HYJgZI8A/aDYhkMzfHrju42NM7m7R74jNwxA/k7T9ZFevayzmQnBymfNPs2g1RP2eJwHR4JMZnAcwLWKIxYxiHyNI0Yx1wL9W9llLYOIAmjkCApiPXw1A9bJKpLu+h1Atgp5jeFj31ueLXvpCTm93j3PLqyYe96nr9FzHkE0kgaLlf/3AuFkE687Ihw4gtLFw4Pbb28hDyjkACimFU/vLOZa+uNPwEeieuTVzq2hlbPZhunimylrBbCqzhjDh0CAYIqCNZvpkyo+cBaRcqVX+FZcP86sxS2jjfPXAVDgFopXiCu8PDEdIx76R6V+m0KL35wF6/4UI5UhWyuJL7DZFW93svaFCwRCqdoyJwDYwGc//aENcD9LZ34NuRqWtYzYKFvxqEBrAmqGva1QvNm9EPJIJAAwD16aHuWq6VeX+IjHHAMZKGPVzCIbWUUkN5kAc4VoyaqNwwAAF7tJREFUMrHjFmBWRD6HNZRTcNnApXRsPCxFsVBI/4WCZ2idmDRpSvNMxN0ru5ycurYaI1N/fSRa2U3ZZS/KQ6mph9TIWpEPuLmKhaFXa/aWs8tqhqrJrgWZY75QcfuHu0J+DCwNUtfvxXFbB96PJBnaRzxeu0s4YQR3+DavUFXBU222rURbxrFMOwWKgeAyTmzlQNeBxrBq3vkoa43COsK0T7zm0WPpLdT1UX55Kvm1lUUL+IMRVApHGEnFzm4279cuIePRpf4Osp2OdVlblbS+slhAolXL3DlW6XcSyjiZl6YKYwFotwp5huq2yzVluXABWRs7FK9LwKGKnMQnFWzVBz/1qeipa+dmliBMFfrntj+YEGpvcfMsCFkSAvGjwmBLJ8dRwIoyYBFosWrqeF+lW4GL/0EkQK/p9cEQspW+tCF5GixWLlrFGyvETCf6Qa+CrXoErjt5rKwhP9Wo6hL6rfxXFonptdRva4nROZ1wCNdLL9W/dJMC08ypYXeuBAfYLXaTo9L95HJDZnIPHBx1cdwRD44TNS31IV5hRd1/B6q83KePophOmHSWikw02tTWrVHFdmYrc5M3NfdYrxGh4jvgk8mHXtMFQHxqlnhNQ5ndzBH4RItBTDBsjRLjMI51dnZeb4bekLyKrbMHcoTrrElaKkClm2x2N/ANNP/ll44R66WxFaVw0cqsbU1tdZ2EZMP6cjQauhqJLCb9cMtGKGUgabpJdXyu0ODmlLh/O7NVT/RQA2t6M+qhNJsDteeJ3LDsaxW74vhPAYieeTyrQGp06vUWAiyLi+HSo6gFqFKbgs1+byETbjcuwbm3eaaPA16TEVEXcbzwaX3gJVG4pmZJUfh2WrTOTDJieJjZrHF28ZvrvHUhBFsfb0bkIbib7Fh9zbEXHz/N6Vss7v0VbjNdX6hgD0O2QWytjkRaqyPTOiojCZOowtRA1i8gWvxyPmWyQMhgFDyGM6KXU/tgacobZvXcKHwKgKHQ8DZSV428MBiUw3GOF2SJWlKyZMd5hZvPO7oHzhI8YnQ6nSOm69fDHXOfbXY3ziPEGFL9NEO7haL6GGBK3exC3gycn03kDHmNS3S6CI9zSmRuRwKAFQ8cxolJcmLkq1Ee25AdGPMtIpJ2yW0HV+RXRKJV5rD4a4k1Gnp/Ijb95Zdfnjz5WOkK5+43Kj7Qc6b37KVwXYzYVERj0BgFrTohoA0EWKsdsdTOyBSXB8IGYVUOQ7SGdSRVoRb445xAglMSaGLDNmO12xFq8Vit8vILssBgB7RZJXGk8avnfHo8Pc9m377dvjD6XiNZHCsEcHQvdDvRLFjGaRqV+gkgok11Te2TXmLvg6rOJsB9RSWp5x3BL2ZHG+4EpG0Gpsnq0hf/j3E5dhCXj4udVzoOYsEuo3ScH7JKXnMJaQyqEu6WoCmv7uwHAkzt6ZkDL8bSrCMZq2IUpMAa5n2SHvb7RQotEPdAPvqrWpi6iaX2lhVMrBXFA7I1ENHABkdO0ZPG9xba21cPrwX61UR/t9eof86xKvQ8rH9UUUHOn8jo2EzhJgGWc5qh9HJR8ZewabGJzV6IHnYpta2w77N9asKisa0H1sxqyPDcQLiKStSIhY5q7NARvN6bnnGFSKIa0bkgJsAtgrDcm4cF5VFK7fgjcFXJu2Sdp2Dxu1zZ6ukp/sfp3t5rZNWVGjs84B/oS6nhTV6TP0V0dS+n4x4YqNNcUSZ8Vl5qVwuVMbUmMweWunkV8yVwW0U7zBkU2t3xjoQMPhQGP8J93oE96NB0ajtsZrENc8C8piSLpnyU58xbBHLumqlYCFE8j4EgbKt4ijltgd94sFRqtIQRcDKHkIC50o0YUa7+K3LCcDpS7EGitd6D+q7zmtJSY7NnRDzMH3z5/HUnlqTGPhlNbQmmTb+YNvM9vb323uLTvfeOJxmpOgaCNEtCrjRYqu1U6ZoRSz1zrvy+i0DrrzCfEU036gCnqC7y/U3FJsDyEa68KSEDntvL4axZ9n3c7A8tVHTdVRUZZe/CilfI7oa7OlELkPgB5CMTHCjIaH0NhCn8lsdURuw/G/8WEVILfimG85RQ+KDEJ2INjuAibqnpK7IOwh5OpWB6Xv9QPuik2+Rh8cGl2isoCJuGR0Rc+HBvRNXkF1IZMJ/O0E2mVPHM03C4+PTSd8V/BspfEIMz1NpV7w4OpyTrHK+wXckgSxzC2CskWpJhYvShi8gevpJOCNGUk+ZKmWP0IxknDZaiTQYrWfGS+H57C38YK80tF4OR3CFZ7CayY9iZAouWbCxsap9iEPNc4Yk19ylpU/4Yse2NfCScxQd5FjdPWoqKbyX97QTB4G2nwXq76QKw6tLxIK7v8oyIQhQ5QjxcG416tlWfa5X+CQZVC+R14mwPmWntRU7fO3DvXu8ig+Zvb/e7/KO8wplrWhKsEA9YgKnF1A7hSDBVef07WUskRpBH08aOqhxwl3DciYAanCDRF1oxB/ejxH2Vvud9oCaqeaRlALPZlCtYim1Ci7qJDKUFyH4EbpH0w1bsVtJCNLfGhFXE6dBiMFhANbCqZBPAp4UeTlYJp+Yh+N1IKsl+5nXeglVuA6bKg8hPC0CsHLU220R0unicb3139NqyHtf5r8Xgbsxb30FdLP4Hfja8Ubx000XTzvAKG293A/Qr4KTelGSpttu7+0i6xRggEzb84GOYaKRFiBHk0bRsEU6RA0zXmtpNdDXdth92czgOd+7jap5tWU4CfwT0jJcdMcQuJLAqZG8SYGEuKtX1G8AZ4MN6U/eN/2DhN9+CSIRK6AHkovQ6WVFlmxRgtWLuiAirYLZw1H+1N1WR2GSrbvK7jIKHFEmXXnSFKQ/x+XKvhqtp5vM9m99oDjoPOcXH4ehexnTiOyBdF8M9xU/PfuCiATvJKyQdj+IRNQNWIY9X8QY0ZgwaVdmXcYmwW5y2GGTuQIs2cQq6wsQnS9sVvFEHHLbPkR19Ynve8XU2JEaM1GkzGAzdxHrLYJhJDT/YhH2pgMEDC/uf0D/CZDqDmCpM+WMFu6l9OekinggRs9HzuCvqIodNxJV6zSXqUxNCZVv3aF/VYkqy/gygW7BSQmJjtLZDgHn4UTj/TTKuN3qYckozYhFpjHob+VBNAE/f2XujhV+dOXAJeDWaqz1tIVSPaEAH5CRYsP97CuhuMpZ+wA2RZoZTDoQDMMNPuR9LFW6BgQU23dzOVixsL3wCqE6ROt4Bs6/PBRVdOtc4OvOHmfYZezKZJKaGxCLJxblUv8hnYjopWQXCFaAFihnCLREzXz+Ed1v1yQfEYzBpExhwmmsBTIBqWvscsOdpgqZMRpTC1hRYZz9/j10xLKnFQXCpEQ8DwYIpHol8FbboRKMIgmN6jdRGxts0mnL6sKLwo96NNjjtaCptTtlNA8KCjGRBL/StUtk3+jBGUz5JEQj+INH/TCUVM5rZF0tzJWRq4MN4qmrcnggE1jHxc1IGYjcrZOM8nupWFSM9OYShfJQGC6bxSbAGVDw2bxQaTWGkhe8hA0TegsZC8B3hBMYV2/VcrvS4kjoAs7WnksKqKtp0mjo81QK1bGyGI8yNB01BIFh8+YPo0kzj27DsQXnQ2oFJD3KxGNz2lIT7CUbZqkOtSRi4CG+oMi7anwLrC7KhhTe6tDTKa/y2KnbbMJh+wC58qgdVuSyB37dkWn0ZuiV3O4iZfysV40apmP7cUEHr/ifyY1WT6aPCT3qUOru3ifdY4CXERtvbVaol4jGHi9XkHthCXruGixN9jcIIdhASgV9qaVRhqwM+ymd58sQfz6aLN0+VgJcVXrQyV4CihvjW1XPbr78HHxPc/YAPH3BAFepODmlM4FjKh4ZfuKh9sK+tShmDkxHmFLvBqv0i3f1DhF23v/5ExWt8kKJbRA8EIAyDgJwCBpGWLWHy+EUVb8Fpwe3Sn4BUHmw62h8sUrIqPspLSxZVu71stN26PgUtQhJJxdIVcyIuNq3VwkkPE3pUgE2QIw/8a0C2AgCpNCPvuUWjuR5tJ7/gB0HUE+SHEPuMQaWCgxXGmXzrMHAVtAKdH5nS0iKNPEUiNgcJr+5ue59SOJWtk0Ow4IPw5DOZnTPEaagqAM95z5PqRgKGHZxPq2MYqCI/lOoboOmWZOa2xi9KceOzPntuD1hH0mDZc8AqeJS6lx+V5qVIaQHtcyMXEARcy2DELlYvj0LvxGvEUNRyEccnAMumPcZskXRI5geaKPt9b7bMBccZK7XCqU+Z0X+OMz0jNk+w+eZw+4KKNyzxtOoYsaTf3ze5GjrknwSGpf2wgdedFD4x8Eb9keW0YAEPAyULgvWnHWClfrogT6M1zWBMxIGbAcIlJ3e8AAGAzyxb8urtP/n523Rx6h6pVrNgFVD9qYFyn0nJrAOc0pQkaIQGsEMEGa1Y2G7isQ24gM616Q+iphh8cMmEK7sX4CKw8ubTmUDvRaKFA6xv5RK7pNZL14zzmfxyqyf07sUoEln0fmqtpcAZiucwBBjHxrlCnv3/ae9qfJs4z3hUh97FXCz7bCfRXZzaMmfsiHOCOenu0MmKv3A+vFDIME4sZQGyqCHYsWIaqIcQKklMioJoIaHACCpC0BgX1my46vhQNrVlmja1+4/2fpwTh8bgYLFug0eWEiWWz/fc+z7v73ne5/39fjXrA37zDTn0zznLreOyawh6NZmtNWbUHR/T6XOTsKe4pfcjGPFRa/PxqwgvjIj8q83BUmdZpkvEndu+VR8cWg0p2w+o/QKlBiTkk4JyFkIhm51laNojkuBTHsElsQHKuuFaQOfo6M0dXavOOvxhkY6n/R7qJiJr/JC0B7ZhtbYSebcqf6HjZFKKpGqHMkZh0aWqZ5SMHd++bdqt0FlQeVT9j4AahtF7XaesxU43fMLeMJNwm7rBg6qf6MMdsyJdhVK5TXWW/vdrhFXazofqH9HIqmHOoazmOqZF6p8SUEOX5RIREUVZhoPafBCAxc6jkw3OgUkUIAZu1d06dGi1qnxrvhuquGtB8B8YA2ELzOcw7qS1xrqupjJxTl3KesDNMOKiY//UGWF9Yo+d9Xigs+3vzboO6KxcFn6PlBhxgVSjACtGgdDJVR33k2qPbCSq6XdudR5AlT7DpiH7+pGlzn59drJhlSSx7Q5s0TIaHZiOy4wZdJaxJAm/ogb3S8TkxHeYd52SJ7a1H+T7j19UvoJzVtv5r9Kd1rpZN8hEAHQcaK933ukIIcnCA+iu5rpaZgCmCOU1qMdhEPLNkfwzh+D6ua+As7Z3n77fypl6fHq9T0wC/BWQ30sG9I7vGTkA/qTwT4tbr81pxClgsPd1u4edBUx88adX4OcudVZxZAk3zp1bnkD0m872O77Uw9l/3PiR4HE/NcKKbccoiiYpWkEcAvohgtA2qBJuVNPCxw9YmlF4uuki8uzAbz84fORIcWB1w2MRA9q9/3x/ctsyQfj5GpKUYEYe7wJgGtaYciNjsM12DjFCM+IlpLuqVi5KvBUocCbuLJf36QFqYQtGY8ZG8jnjZYVmpizGAksnV7deTVEsxmnoSndvx+X2vk0XGdY7iykuwvqAEPClUqlMJvOHv4wsT7Q5nc5O3PBMSsuo13Ufb16QWNv1RaREf5ZYrtd2ikV9QsZMoV1aOoLn2/yTJ0/UvPBwAoQSU8dnn6YAHvi84Ovm4ocklvZymjTsYrGH4PkXy1Kix2pqZUiWF2PBRTjDhDsgQ3UIQunYsmTypo5Y0Kd3FODZI59M1pjF6QIAmZ6VFQV8BXFNBJyL4am4O3QV/dxTla/MIGaVLsI4i7ZYhKPbYJ237Xpx6xEGnHe2nlgIr+QK067axVStY4o4ChHXz8Y1SrudE9oL8DAyboJ8AvVuuyMykXEZLSAexzQm92AoKQUH0UyxzyJmEKMrmwh6WfHCYFSju2KB2iJjGaNlenZhXfSyZOP5k8SQ3nWephhZhhsmZh5Fi3AYPjV2vFlT9JYmjqciUhY39Mo11dkqzloXGgKfw+xfO1xMyknpEVjmGiIKATE3eMNfR1qJfe/Ub6QtTIaXG+qHv1ru7L/15exoHcClR27s5XoiYdKW5mI5C5hyD+BAAyCe6GuxQyHW3/j0LsGXu313F0HMRTXAs9ZvXLVL81ZTzJUlbBICpfr90w40MfW+XC4V0Lu8NDz7hNssMNEh3rizpddIr4tTEc3GY1VtpNaUrIbrnTXcAIHl2qihPOdPnPjWQ4s5NSfbH9re2Xni4gYSLBR7/cRFhTqobR8ZPVw3eqvu3ZB9B+FvwkGqJ+GrNT6wAqAQTfu9IIdOwxcRS6eDHZxVF8yexKdNDuyKBcG78iOEh8b0E1mezxiHFgVE+ABP55ebU6QnuqZEpnP371YPux2o1ldrAX6ds4SjDVrnvtImHIoNe2xw8zSH5K+NU7xN9Cu2jTg2KFaRIOqvd46PPhl9t270pr1xpt9jpqGooc4azLjAyIqeStrM/FPYlwqi2a68DveZxB1ZpEoZ7cXaa7qgHwxr6CwwkEi/IEvFag2I72UDkD+6NrZ0XASDhq7+qoI7ujPm4QYrtACm4aP1TAdYtYCqST4bcjmET6BeY7ltEQoptR9v2LZdCn1w+EvZ02dv2SWHeM9TyAHPxYjW4NxPLE1RrKrc97e2YRyVufNGF9S70D3dbUg0QxT2PojcEKvoL4dBYkUwTDGDtpwvi5ioJu9a97cpXRTE7a1ce7WsszIbOWt464dlxGho1iOKyZe3yVGRH37nIW3iT2GSli7Mh2lKOTs/nkh8vad3hiBs76E7lTHaHmhwPkbt3BA+DUEN0267AQ2tGIwETQCqGL8H2NfMkIxXJTb0vUDtkmKuWYsDa9VXWxp7X0TMU4ltGLNqheHyoq5QGK+C/SOK8YCPwLJ7VBPa0WCJPrvdbjAY7vVE0NJBYurNWJsWbyybToGIZClYNaZxOwDbnCaGjnnTEZdxSI1QlFgLqRWyjj++iFuAtKkC4rqePSXHTnv9m1Vueu6eNgzwAuHZvMjR85/8vEcpNjaI2DYa71u5BHwYlARGEUh0UbEu4dZZr8C+S19e1+yFdGfBtCqzx0/tX1CbiUkFQK8VSTmjvPDitIRVnqPrhYC7+qvyFrVzGhVKoa1uVxiHKjnIsulLsXFTd2+jYUvjPRDWP0qC9d6cBgH4Ryzn3B7TdKAHZ0xYm2/at7R0EYr6LciaYscc8G9ObzkDg+KLL0aHgbd01gMqM9jMYxXMV+cts+wFFomECpkctMuXc9mCdxNifxUbxYybdGMQ99xDEwTADtJrNaXV4lz9wOmeJRSQhJPNewyNvenghpFxWu8QK7hhygOP6ePmvsYZP98/g73lfdViFvpQs9nc1IR1LHgevCTexppfg69gGxJ42O7YjB0CevDbuEQm3WOQFhdLHSx/DJU6QQbxkOttnBnUuDckdVRymZdSoUAjk4ODKk1ml5+hGfkq/r1y0eiyN6IKpKBXdS2D5a3J3wyZyeeIuXyH22o16QZl5d6+BsgcD2x5YJn49bFre7OCUTi45+YgrEhsdF9mqcLNPlL+GvM+zlyATZeU+BhqpO8gqinS/AdNjj5Nx74Is+Ld3Ce3b396t3DpLLH3zyB5T/kCgcCQLw61ZTrid3yX0hySOt1wc73SQidl9qJZ2Cfip09LIztaukKvIgv2CxjFKxLLmEmSnYJpgKPWFciFiCW0sqBMGq33OlPP/GzQDXIfsChWNWUA6AUBcq0sQ9q8fTL7v+Er1FyIHjKtpICDXKlnEYm/EM+uHtMOolAW9NsUWfQm4vkeoqLoVP56O2/sKBUvJNlXr7//cmZeCARWiIUwcJ/MdVzLWhDWc8Fj42P9PE0rUG2blcJhprrrgNxhXdL2uqLxazXSRvjD5hokBT8Iw9SSA5Ze8iYungQrMalA0FBRovASo6pMcP4rjCqiE6oJCtRpOq4sWYw5rgefbcHOemtFW3vgX8D8UKfJf+caup/ELiSVTR7RelOM5FFhU2eyxgmRpFFUeTuyyhkZ4qxWjnNH4xFRFHkGwmLPZrsX3xQjlW/Gx8cPJSWeoZt2evyix0a9dVZZM8PTVBiCUSRADKLX+9ZZlRkADGZbhUfh31pNzf8DOHrT7N/edMnnYheP0gAAAABJRU5ErkJggg==">
            <a:extLst>
              <a:ext uri="{FF2B5EF4-FFF2-40B4-BE49-F238E27FC236}">
                <a16:creationId xmlns:a16="http://schemas.microsoft.com/office/drawing/2014/main" id="{90F56FFE-BD4B-8343-973B-0BFE671DC21B}"/>
              </a:ext>
            </a:extLst>
          </p:cNvPr>
          <p:cNvSpPr>
            <a:spLocks noChangeAspect="1" noChangeArrowheads="1"/>
          </p:cNvSpPr>
          <p:nvPr/>
        </p:nvSpPr>
        <p:spPr bwMode="auto">
          <a:xfrm>
            <a:off x="481013"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60" name="AutoShape 10" descr="data:image/jpeg;base64,/9j/4AAQSkZJRgABAQAAAQABAAD/2wCEAAkGBxQSERQUEhQVFRQVGRYaFRUYGBcWGBcbFxoaFxcXHhoYHiggGBolHBkcITEhJSkrLi4uGCIzODMtNygtLisBCgoKDg0OGxAQGywkICYvLDQsNCwsLCwsNDQsNCwtLCwsNC8sLywsLCwsLCwsLDQvLCwsLCwsLCwsNCwsLCwsLP/AABEIAMUA/wMBEQACEQEDEQH/xAAcAAEAAgIDAQAAAAAAAAAAAAAABgcEBQEDCAL/xABQEAABAwIEAgYGBQcIBwkBAAABAAIDBBEFEiExBkEHEyJRYXEyUoGRobEUI0JicjOCkqKywdEVNFNks8Lh8BckNUOj0tMlJnN0g5OUw+IW/8QAGwEBAAIDAQEAAAAAAAAAAAAAAAQFAgMGAQf/xAA+EQACAQMBBAgEBQIFBAMBAAAAAQIDBBEhBRIxQQYTUWFxgZGxIjKh0RRCweHwUvEVIzNDoiQ0YpJTY3IW/9oADAMBAAIRAxEAPwC8UAQBAEAQBAEAQBAEAQBAdFZWRxNL5ZGRtG7nuDGj2uNkBp8M41oKio+jwVUUk1iQ1pJBA3yutlcedgSbaoDfoAgCAIAgCAIAgCAIAgCAIAgCAIAgCAIAgCAIAgCAIAgCAIDScaYpLSUNRUQMY+SFmcNffKQCM5NtdG3PsQFMVHF+K1TGufViBj2hwZBGGaOFx23XcPerClY70VJvidJYbAjcU1VdRYf9Ovlnk/I0z8KY92eYyTv9eZ7pD+sbKXC0pR5Z8S/obCsqX5d59+v04fQ7paJhAAGQtILHM7DmOGoc0jYgrbOjCcd1olXGz7evS6qUUlyxpjvRaPR5x26ZzaOtI+k2PVTAWbUBoubgehKALkbG1x3KmrUJUnrwOC2hs2rZTxPVPg+37MsQqO2kssrzEdWi+guO9crX6U0oXG5CO9BcXz8u73996oNoyY5A4XBXRWt3RuYb9KWV/OPYaZRcdGaXjjFDS4dVTtOV7In5HdzyMrDr94hSTwongjjZ9VN1WI4lWwZyOrljkjZGD6r7sOW/J23f3oC1pOjNrt8TxYg/1oW/s0BpMc4Pq8Kc2twyeoqerB+kU08hkMke5y6DUd1r8x3ECd8H8VQYlTiend4PYfTjd6rh8jsUBvEBh0eKQzPkZFLHI+IgSNa4OLCdg4Db/BAZiAIAgCAIAgCAIAgCAIAgCAIAgCAIDorqVs0UkTxdkjXMcO9rgWke4oCjuEaUOpDTzAF9NLLC7vBY87d2hCvbKW9RXcZW97Xs6u/Rlj2fijtfgJDvT7PLTVa7q76hqOMnQ1emcKdNf5Tc/HEfXV/QxMVohFlykm97k25WUD8fVn3eBzt50u2jW0g1Bf8AitfV5+mDHwao6uvoH8hUxtPgJQ6L5uCjVauE5zei1bZV2t1Wr126s3Jtc237l1YtjkMY+tljib997WX/AEivn+1Nq3G0JOlbRludyeZePd2L17r2EFDV8Tow+vinYJIZGSMNwHMcHC43Fwucq0alGW5Ui0+x6G5NPgZbHkG4Nlnb3NW3nv0pNP8AnqHFPRlf9PeO5cMbB9qeVgPiyP6wn9IM96+g7F2xK+TjOOJR4tcP2ZEqU90ovhfDGVNSyGR5Y119Ra5sCbC+22+qvW8IiV6jpwckj0PwxjgooWwEOfCwWjGYue3uF3HVvhy2Glgole7jQjvTGyYV72s6a8W+z+/Iyqvjx+vVxNaO95LvgLW96q57ak9IR9dTq6ewoLWpNvw0+5A+FuI6eifU4tO0t+mvdFSwRDIJRGR1sxBIaBntqdjm3uryjv7i6zjzOfr9X1j6v5eRMZMExTFADVzigpXAH6PTOD5XtPrzbfo3BHJbDUY2LdGxoRHVYITFUwDtROc5zKpu7mPzHc+wbWykAgCYcG8VRYjDnjuyRhyzwO0fC8aFrgdbXBsedu8EADfoAgCAIAgCAIAgCAIAgCAIAgIxxrxvDhnUiaOaQz9ZkbE1rj9XlJvdw9YfFeqLk8IzhCU5bsE2+xasjY6Y4DtRVvtZEP8A7Ft/DVf6WTFsu8f+3L0Dul6PlQ1R8zCP76y/C1v6TZ/g97/8b+n3ItgeJddW1sgidDHO5kjGPLS7NlyyeieZAPtVjY0508qSwRL3Zt1QgqlSDS7dH644G+lWja0dIy8Sgu1omabiJvYae53zH+CqafEgSI1VUolblde1wdDY9nUajbZSqMIzmoy4MtNhU4VNoUqdT5W2n6PH1wY0OCQN2iafxdr9q6uI21KPCKPrdLZFlT4U156++TMwyqmoZTNRkWNutpzpHKB3eo/ucP4g0+2Ng0L+nwxLk1+n24PxK3aWxFLNW2WHzXJ+HY/oW5wrxRBXx54TZ7bCWJ2kkZ7nDu3sdjbwIXyLaGza9jU3Kq8Hyf8AOw5jOuGsNcU+JTfTnjHXV7IGns07LH8clnO1/Dk9xXZ9GLXqrV1Xxm/otF+pFryzLBk9H/D/AFTXOqKcNma67JHWPZI5akAgg6+IV/OXfoUl1VdSSjTec8l2/uSmV9z8lyV7c9fUyuC4H0TY+zlY26i/mesvHs8Fw9XzNTi0L6h8NFCbS1TshPqRjWV/kG3+KlbKtusq774R9+X3MdsXPVUdxcZe3P7Hzj9PDUVUjGsBpaRopKdp1Fovyrx94v0zDU5V0k5ckfO9o3UoSUIPHNmy4IxKow94ZHIZaS+sEhJMd/6J/wBn8J08ibqLc30beKclnJZ7EjV2jOUNFurLfjwXv6EzqOPHn0IWjxc4u+AAVbPbcvyw9WdTDYMPzzfkv7mn4KhfW4xNXWbGyBnUyGMZRUSuAJa/U5gxuXfW+XuVrZValWlv1OfDwKe/pUqVXq6WdOOe0tJSyEEAQBAEAQBAEAQBAEAQEQ6VOKP5Ow6SRjrTSfVwd4e4el+a27vMAc0BBOjHF5cTjLDitXFVMF3RkQODm+uzNHcjkRuD5hASjHejeWsMZnxKd5iLjGTDAMpcAHei0XuBzWUJuD3o8TbRrTozVSm8NcDWP6Ipfs4kfDNTMd8nhSFeVu36Is1t6+X5/ovsQFsM8NRJSVTbVEZJGUdmVnKRneCP8gggTre7U1ibwzodl7bhWg1cSUZLm2kmvubGOgl3DSPHZbHd0VxkiRW27syKcZ1otf8At7ZJBQySFtpQLjY3GvmAoN7d0qtPdi8vJ8723PZ03mym3rww0l4Npadx0Y228LvAg/G371WQ4nOvgRtg1CkRm4PeXI2W1zK2rQrw4xaa8jOFO0f4rOW0az4YXkXtXprtOfy7kfCOfdsWYO74FandXEvzP2K6r0i2rV41peWF7JH1wnXx0+I1VS70IaIucRoT9Y028SbAD2LnOkNOpcUqdLnKa9n7E7ZlapUhKpVk5PXVvL5dpW+Gs+n1xNQ5wM73uc5ovZzrkDXZt9PDRXlKlGjSjThwSSXkZ3FSUYuS4lvRx9VGyIOc7K0NzOsXEDQXI5qn2pdbq6qPF8f53k/o1s7rajvKi0T+Hx5vy5d/gdbjYXOgG5VClnRHcN41Z18OVhp6SrxUt+unHUUAO4aXZGOsbek/tnwZpur2zvYUblWMY5eMya5Pjj2XicTtC466Uqzei4eC/mTW0NMIo2sGuUanmTuXHxJufardvLOEq1HUm5vmbKmbYea5raVbfrbq4LT7n07otZfh7FTfGfxeXCP018zqxOr6mF8lr5QSB3nZrfaSB7VFoUnVqRgubL64rKjSlUfJFr8E4J9CooYTrIBmld60rznkP6RI8gF20YqKSRwUpOTbfFm9Xp4EAQBAEAQBAEAQBAEAQHmPpv4nNbiJhjN4qW8bQNc0l/rXedwG/meKA3XRzhUDYYalkZZUsJBeS+4c0kXAJsLg7W2Nlc2tvSnTTcdeZonJplxUfEd2NzsOa2uW1vOx2VTXUYVHGOqRh+JS0aMpvEEXc8ewfuK1byMlcw7yLdIWEw4hC18MnVVkHap5S07843G3oO28DrqLgsoSrUpLD4EGwXieOaFr3AtfqHtAvZw3se5Ybj5FRXp9VPdO+THm/ZYT5kD+K96tmjeMOqxdz2luVoB33JWSgkeZNcszw+ZZQNXOA8zb5pwPYxb4IwJ8cp2byNP4bu+SG+NrWl+Ui+N4v1kjxE4iORrGvuLXDXZhfna9j7FrlCMpKTWq4exb2lOVKnuyLM4PwiSjpyyR7H3OZuUHS41GY+kOe3eo11cRpQc2aaNu9oXUaVNY7X2JcX/OeDZE3XI1JucnKXFn06jRhRpxpwWElhGmx5kk7oqKnF5qp2W18toxrI4mxsLc7HS+h2Vlsq26yrvvhH35fcrNsXXV0urXGXtz+xK+JOH610dPnp4Y4KUHLHBK6XXKGMdZ0bLNYzMNL+lfkpthsj8HOdVz35S54x3vm+LOI2pOpKhuwWnPwI6wXIHep1aoqVNzfIo7G1d3cQoL8z+nN+mTPC5Btt5Z9pjFRiox4I+sLpPpGIUcBF2h5nkH3YBmbfwMpjVxsalvVHN8l7lLtytu0lTXN+37l0LpDlwgCAIAgCAIAgCAIAgCAi3SVxMMOw+WYG0rh1cI75H3APjlF3fmoDy/wxhE1VP9S9jZWWku8kHRw1Fgbm5C329KVSXwPVamMmktS+qZhcRf2228Vc3VbqqTfPkQ5ywjZLmiMEBygKC4fxmKKEiRxzFzjYNJ3t3Cy3Gd3bVKlTMVpg2VPxHHI8MjZI4kgXDdBc2udb2TXkaHY1Ixcm0SMUfeVq60resMQhbTabHoe4YpKmCd9TC2aaOZzMzy53ZytsMt8u+bW19VxvSS/uretGFKbjFx5duXz49h11vGMoZwTviKCnw2inqKelga6Nl2hsbG3dcNaTlFzYm/sXP2c619cwo1akmm+1vvN8korKRS2B4S59V19aGzNlDnOJNzmd2g4gW56W21X1uGyqsKajTSSSWNeRW11UlH4HqWGHtLWhmjAAGjwGgXG7XnNV3Slpu/zJ1XR/Z6t7frZaznq/Dkv1ff4HCqi/Pvh9/0SqkqgBJK9gjbn2jaDchtu86m6srbaU6ENyMV9SsutlwuKm/OT+hKRx3L/RR+938VJW2p/wBKI3+BUv6n9COYnUMlk6xsTYib5g0nKSedjsfJRbraEq8N3GBY7Bt7S4/EQbbw13a8/H7mMq4vDZ9GgvX1k5FxEyOBh8T9bJb9T3Kd/ii2bCmnHO/lvtxwWPRnKbUfXXDX9OF+pakcocNCuktL6hdw36Ms+68UVEouPE+1LMQgCAIAgCAIAgCAIAgPNXTtxMauvFNGbxUt22GuaU/lDpvawb4Fru9AZPRnhUPUtn6tzahpex7iXi4Oo7JNrZSBtyVzYUobu/jU0VG84LJpI7C/Mqvv6/WVN1cF/GQqkss7lBMAgDjYE9yAiPQ9gVPLhZe+GJ0jnyt6wsaX22ADiLhcR0gvK1O+3YzaSSeMvHodDSinE6OB3E0EbXaOZnjcPFjnN+QC+sWclVtljmirrR1aMdc0cua2UWcfMqTHgSVwN90Kvyz4lFyD4ngfi6y5/ZXF9Loa0p//AKXtj9Tq9ny3qS8ES/pIpny4XVMjY573MFmtBc42c06AanQKg2NUjTvqcptJZ4vwZMqLMWU/h+MQkCMuyPaA0skGQgjS2ul191t72hUit2XL+dxCJThcl2W7j89VxHSu36u7VVcJr6rT2wdXsWrvUHDsfvr9zMK5cuDplq42+k9jfNwHzK2RpTlwi35GuVWEfmkl5mFJxDSt3qIvY4O+V1ujZXD/ACP0NEr+2jxmvUzKGsZMwSRnMw3sbEXsbHcX3C01aUqUt2awzfSqwqx34PKO8lYGw3fRHHegM3Oomnl/XyD4MUHpBLF11f8ARGK+mf1OL39+Up9rbJs1xBuNFUUK9ShNTpyafcGk+JmwVnJ3vXa7N6TQqYhdfC+1cPPs9vAjTo41iZgK6uMlJZTyjQF6AgCAIAgCAIAgNPxfiMtPRTywRPlmaw9WxjS8lx0ByjcNvmPgCgPKnDVDUy1bZI7GWOQOeHva15Idd1w4hxJ1upFvCcppx5d5jJrGpebLalxAa0XcSbAAd5OyuLut1VJtceRDk8LQ09XxhHI0ilcHgEtMnIEb2B38zp5qvsbCNVdZN6dn3MqVtnWZvsEaRBHmJJcMxJ1JLjf96h3jTryxwWnpoaKz+N4M1RjWddQbMd+F3yQI1PQkP+ymeMkv7S+e9JX/ANe/Bex0dH5TUcOM6uavhP8Au6uUgdzZLPbp3br6l0brdbYU33L2S9yuuFiZjSts4juJ+arqi3Ztd7OVmsSa72a2qHaK20/lNsOBsui2XLi1SzlJTtf7WPa3+8Vy/Synm2hPslj1T+x0uypZp48S3VwRbGl4h4UpK0WqIWuPJ47Mg8nt19mym2m0rm1f+VNpdnFehhKClxIE/odexxFPiEsUR2aWlzh7WvaD7gui/wD6rfglWoqTXfp5Jp4PIRnTzuSaz2GZF0OU5/LVVVJ39prQfe1x+KjS6UVl/p04Lyf3QcJS+aTfmU9xvRQwV88NNfqonBgucxu1oD7n8eZdls2rVq2sKlX5ms9nHh9MESaSlhEg4ZoIDC1zA17j6TnAEh3Nuu1v8V1lpChGj1mjxxb+ojFyaS5k6ijDWhoFgBYAL5VcVnWqyqPm2/U76lTVOCguSMTG5slPM71Y3keeU2+K9to71aEe9Gu6nuUJy7mYnAPSJ9Cihpa+ExRZQYZ2tNix/bBcNcw7V8ze+1tyt21dh/i6k69tPMs/En2rTTs4cH6nFUqySwy4qOrZKxskT2vY4Xa5pDgfaFxlSlOlJwmmmuTJKeeB3LA9M7D2mxN9OQXddFqNZUpVJSe49Irl3v8AT1yRa7WcGYusNAQBAEAQBAEAQBAR7ibgmir9aiFpkG0zOxKLbdtuptyBuPBAed+lGGSkqnUAqpaiGMMdlfbMC4Zg1xb6ZAIIJ79AFslUnPCk84Md1ZybPBTmiYBEYtgGWt7uevjqukt5Lqk93d7jPJa8TMrQ0cgB7tFykpbzbfMp28vJ9LEHTXfkpPwP/ZKHq4nnTD8LqpGB0LJCy5sQbC435rNwi+KL2nb1ZrMVoZ0OEYjGS5jZ2k2uWvsTba9na2WyEnD5Hjw0MnY1+cTJjxPEoj22Sv8Axxl1/wA4C596wlHeeWV9fZMXlyg136/2Mum4vjkI61pjO1x2m/xCRWCsns6cF8Dz7ks4DnAxeBzSCJoJmAjUHLaT9yoek0N6xb7Gn+n6k7ZLacov+fzBcy+cF6EB1xTtdfK5rspINiDYjQg22KylCUeKweZOKqcRsc93osa5x8mi5+SU4OclFcW8BvB5GqJX1Ez32Lnyvc4ga3LiXH5r7FQo7sY04LOEkvIgN5ZZ2AQm0YLBGQLlg2BHl4qy23cO32bJYw5Yjjx4/TJY7Ko9Zcx7tfTh9cEgXzI7I0fG0uWhm8Q0e9wCn7MjvXMfP2K/ast21n5e5LWYfBUUrIntZLGGNbY8rNA0O7XDvFioNxG6srl76cJZb8f0a9UfP3mLIuOHK3DHmbCpS9hN300mod7NA7z0dbmVOd5a30VTvY4fKS/mn1RIpXDRM+DekWnrXiCYGlqr2MUmgJ7muNtfumx81WVOjVZVoqm1Km38y5Lv/TGhOVdNZLNa2wsF3tKlGlBU4LCSwiM3nU5Ww8CAIAgCAIAgCAIAgPJPHNY+qxqqfGe0Z3NYb2/JfVtNz4MBWdDM5R6t6vgCa8OROfLCJLZrguy7dntG1+Wi6G5nKFtJy445d+hhWeINliLlirCAxsUdaCU90ch9zSh7HiiuOBf5jF5v/bctyO52f/28fP3N+vSYctcQQQSCNQRoQRsUBYFPhNHitMHVVPFI/Vj3FoDwRuQ9tnNvodDzWJzN3Q6mq48uRA8b6MpcMmZX4WTM2AueaSQkuylpbJkcPS7J2tfQekdFFvLWN1QlRk8J/wByPF7st5G/oekvD5I2v6yQFwBLeondlPNpLIy0kHTQkL5/Po7fxk0oZXbmOvfq8krr4c2ajjTpGaKZzcPEsk79A7qZmiIc39tgue7x1O1jO2Z0cruspXUcRXennu0b07TGdeOPhZRGaaJ+f6yN++ftNdc7m+67qUIyjutJrs5EZPsNu3jiv6l8LqqR8cjXMc19pCWuBBGZ4LhvyKgPZNn1iqKmlJPKxpw7lp9DPrJYxkw+HKESzAdZkLe0Lekbdx2FleWVFVKmN7GDAtXCmaE9+nuVT0uuczp0FyWX56L2fqdNsKliMqj56ehnLjS+I9xyL0wbydJGD71bbFjm7iiq2y/+mfijup6h0bszHFp8OfmOa+m3dnQu6fV14qS7/wBOafgcg4p6MkeHcRNdpKMp9Yeif4LgdqdEKtLM7R76/pfzeXJ/R+JHlRa4HZj/AA1TVzfrWAut2ZW2Dx3WdzHgbhczb3lxZzajp2p/bk/qa4ycTBwviDEsHs2UOxChH2tevib7bkgdxuNBq1dTZ7Xo3GIy+GXY/wBGSI1Ey0uF+KqXEI+spZQ+1szDo9l+TmnUeextoSrU2G6QBAEAQBAEAQHBKxlJRTlJ4SBqsWxEMje77LGucT3hoJPs0XC7W21K8n+Gt9It4b5v9vclQp7qyzyJhgbNUfXPc0vJOZtgcxNxqdtea+hWlOnvxhJ4XLH0IpcXB8N5id8jDr4mw+V1bbUlu0VHtfsaLp4hgmS54rwgMDiB1qSpO1oZjfusxy9RlD5kYPRlw8JsEppGAdb9de9u2OtfbyNtj/kTKFWMXiS0LylXlDTLwY2JQBjgLZSSQWnQ3G+i2XNKMcSjzLqzrufwyfgYiik4mPRxVWkli5OaHjzacp/aHuXjKrakPhjPyJ6vClKyo6MUeJ1lM3SKcNq4W8ml5Mc7R+eAbDYOC8ZGuI8Gb66xIxw4X31816DUYzwvSVTS2aBhv9toDXjxDm6oZRnKPBlZYpwb/JbzLl66n5TWvJDys9o0t99vw0CnWVxTpS+NefYS6dVS0fEkVAQY2FpBBAII1BvquJ2zcOve1J9+F4LRevE73Z9NU7aCXZn11MhVhMI10gSFtK1w+zKw+GlyFbbFlu3Sfd9io21/23mjU4TxLHLZr/q39xPZPkf3H4r6Pb39OppLR/Q5M3annpmUGJSQnsG49U6g/wAPYqvaWxrS/X+dH4uUlpJffweUYSgpcSfNjXCQ2DQT+KTfoisdRkVwjCmf/wBLT9S0R5IJJp8nZz3zMFwNPSLb96uqFKNKG7HOO9t+5Mt5Nxyy6luJAQBAEAQBAcOdYXK11asKUHObwlxPUs6Io3iTpeq6OtqKaWCGWOKQhhbmjeWHtMLjdwJykbAKoureO1raMqdRxi+7j4+HiZxfVvVGFjvS/BU0VRCIZY5ZY3Mbq1zBmFj2rg7E8lUWvRmrQuYVN9OKafNPT19zZKsmsFfcHMf1txFmYdC8gdg+BPxAX0TZqlv53crt7DQi4eDIuzI7vIHuF/3r3a8/ijHuz6/2IV29UiRqnIgQGs4q/mNX/wCXn/s3L1cTOn868URPo54Vq6uihM9bNHRjP1VPC7IXDOcxe4DYuzaG513C5va/SF2tR0KMcyXFvh5dv84l3TpbyyzDrKKCDGHwUgcI4Yfrcz3v+scQSbuJ1sWjzBVlsSvc17VVbh5bbxolp5eZOsIpV3jkjdK4LokXAJ/1wfgf+5eMgbS/0PNFmLw58gHSOTHV4dM02LjUQnbUPYJB+tH8VItYxnVUZLKNdRZiYX0t/rFXP4Sj/SiNhCXFnRsc97hlYC51+QaLk+5aatjQw3jHgN1M1nBnSBBXnqyDDPYnqybhwG+V1hfTkQD5qiaE6TjqS57QQQQCCLEHUEHcEcwhqKj4qifg014mdZRz3LGF1uqk3cwGx7JGoH8DeBebPhc4ecPtL/Zm1p0IuLWV2ZwaX/SN/V/+L/8AhQv8D/8AP6fuWv8Aj/8A9f8Ay/Y5puKhW1FLA+BoY+pp813ZwR1jQWkFoBBBsk9nu0o1KsZ6qEsaY5eJFutqfiYKnuY1XPP6En446HzrLh2vM05Ov/puO/4T7DyVbsnpG5yVG5Wr0TXPxX6r05lfOjjVFcUGNz0rjHIHENNnRvBa5hG411afArvbe+qUtHqv5wI5NuHcRjqZIww6lzbsOjhqL6c/MK2/F050pSi9Un4nk3iLZally5UmH0eUufFMSqCB9W2CnYefoiSQe/KtkeBY26xTRZC9NwQBAEAQHBKxlLdi5dgNZUTlx8OQXzLau16t9PHCC4L9X3+3Ltc2FNRKA6e8MyVsU42mjsfxRGx/Vc33Lp+itfftpUn+V/R/umaK6+LJWC6g0ku4Kp3Wc8SDKdHR22PInuPkrnZkHhyUtOw9RcfDMWWmZ97M73nT4AKv2jPeuJd2EVtw81GbRQTSEBqeLTagq/8AwJviwheriZ0/nXiR7BeOYMPwOnAeySpLH5IQQSHF7iC8D0Wi99d+S4y52RWvdpzbTUMrL8lw7X7F6qijBdppeD8OfHG+aa5mqHZ3k763Iv4kkk+fgu2hCMIqMVhLRFxYUHThvS4skCzJxtuGa0wTdYAHWBBB03tz79FuoUesyQNoa01HtfsWPhmNRT6NNneo7Q+zv9ixqUJ0+PAopQcSD9OFa2CChldezKxhNtTl6uTNYc9F5RmoVFJmuSysEJdx5EGiR1NVNiNrSmMBmuxvexVgtr2zn1aevZpn0zk09TLGTo6QcdZ/J4MTg4VJDWkeqNXn4BpH3ltva66n4XxFOPxalc8JNca6lDCQ7rorEbjti5911Sm2fys9OrErzQ8dYOKugqI7Xe1jpI+8PiBkFvEgFv5xRG2i/jNpwlJHU0NNMY480kbC7st9K1ncvWBXyvaCnQuqlNSeE3jXly+hdww4pm4bRRg3EbARsco/gofW1H+Z+plhGyoIdcx5bLqujGzt+TuprRaR8eb8vfwNFaf5UdtdhsMwyzRRyg7h7GvHucCu4IxHqro4wyRwd9EjY4bOiL4CP/ac1AfP+jig9Sb/AOVV/wDVQx3Y9husAwCCiY5lOwsa9xe673yFziACS55JOjRz5IZGzQBAEAQBAEBrKuLK7wK+a7fsPwt05RXwy1X6r1+jJlKW9ErPpzwzrcOEo3gka4/hf9WR73NPsW/ovcdXedW/zJ+q19snlZZjk8+L6GRCccJiDqyYgQ+wEgJuf4W9iv8AZ6ouOYceZ6i6KOHJGxvqtaPcFz9We/UlLtbKmTzJs7VrMTX4xjlPStzTytZ3A6uPk0ale4MowlLgiruL+kp1Qx8FNHkjeC1z32L3A6EBo0bf2nyWSiTKVvh5Zi8I8JEFs1QLW1ZGd/Bzu7y9/cszobOxeVUqeS+5Ol6W4QG0pIsrfE6lWtvT3Ia8WU1zV6yenBHeCtxHInxhxM6prKGjAdOYJ2yvaMuYlmvVAuIBOUG99rjyVJtOkp0506Wjaa7tdCLVlCDyTKs4hqpGOj/kmR7Hgtc2SenaC06EHtHSy4el0WrQkp9ak12J/sHeUyr4ei2vkDGSPijjYXZQ55eWhxBdbI2xOg5hdtvtxSfIiOvBcCd8GdHkFA/rXOM04BAeQGtZffK3Wxtpck+y6xyaZ1XLQmaGoyaSnzNkJ9EMfc+bSPkSiN1COZZNB0WRFuE0gPNjj7HPcR8CvmO3ZKV/Ux2r2Rc0vlRLY2ZiAFDsrSd1WjRhxf0XNmUpbqyY/FPFVPh0besJdK/SGBgzSynuA5DvcdPbYL6vQoQoU404LRLCIWsn3kKOIYnOesfVmkzbU8UcUjYxyBfI0l7+8iw7ltJ0LHK+J6nNJxfVYfLeukdVUb7AzhjWyU7trubGAHxHvAuPcCNNe2dPVaos+lqGSMa+NzXseA5rmkFrgdQQRuEIp2oAgCAIAgCAIDpqoszfHkqrbNh+MtXFfMtY+K5efAzpy3ZGkraRk0b45Wh7Hgtc07EHcL5jTqTpTU4PDRNayebekPgx2G1Atd9PIbxOPvMbrbOHfzGo5gfTdj7VhfUsv518y/Vdz+noQ6kN1mywbGqRjYyS2Jt252WJIsRm2F3efNdmrqhGg9zR4enea5fK8EixTpYp2XEEUkp73Wjb+8/Bc+okGNrJ8WQ3GOkqtmuGObA3XSMdq3i91zfysst1G+NvBcdTR4fhNRWPLmhz7ntSvJt7XHc+8r0nULapV0gtPoT/AIf4UiprOP1kvrEaN/COXnv5L0u7axhR1er/AJwJAvSaEBmUdN9p3sH71Mt7fPxS8iBdXOPgj5mc42FzoBuVPK0i02MzV0xpcMGY/wC9qT+TiadLg8zvr4aA7il2ptmjZU96T8O1+H34I1ubk8RGKcLRUFZQRxEuf1dQ+WV3pSPOUZj3DuHLxNyea2NtGrfOrUnwysLs4/xsrtqLco6Fh4ZWdbGD9oaO8/8AHdXyeSvpVN+OTLWRtCAID7qZ3ugkhDsokY9mYAXbnaW5h3kXvqmTbGrKOhDcPOIYZG1nZr6SMAZWt6qojY3QZQCWyADkdT4Lnto9HqNy3Upvdm9e1N9/Z5ehMpXnKRYXDGMU9TCJ4ZGua7TexaRu1wOrXDmD4LLYOyZWcJTqr43p4Jffj6G6rU3uBWHS9j7aPF6SYt6xv0dzXBpFwHSO1HiO5dCe0KvVz3iQQTte0OabgoXeGjLpcOM+ZoAy5TnJFwARsRzv3Iaa9WNOOpn9D/8AsWj/AAP/ALR6FITFAEAQBAEAQBAEBpsaw9kjXRyDNHICHDUb76jUHncL55t21lZXir0tFLVePNfr5kulLejhnm3pH4Clw+QyNLpKZ57Mh1cwn7D/AB7jsfPRdRsfbFO9huPSa4rt719uRoqU3EhLGkkAAknQAak+CuzBJvRG/wAN4PqZbEt6pve/Q/o7++yEylYVp8Vhd5LsK4KgisZLzO+9o39Eb+269wWdHZ1KGstX9CSNaAAAAANgNAF6T0saI+kB9xQl2w9vJZwpSn8qNdStCn8zM6CjA1Op+Cn0rWMdZasrq13KekdF9TW4/wAVU9ICJHZpOUbdXe3k32rZUrwhx4kGU1EwsK4arsWLX1ZdSUR1ETdJJBy3Gx73eFm63XF7Y6UwpZp0vil/xXi+b7kYKMp8dEYXSPwVLhzOvw6SZlNp1sTJJPq3bdZvdzTzvsfA6V2x9q072XVXSi58m0te7xX18eONSm46xI1wDWSzVZMsj5MsTrF7nOtdzdsx0XTdVTprEIpeCwVO0pf5Sz2lw8HxF9QGXIaWuLvZt8fmvYcSusVvVd0n7MJjHInzJ/ctuC7VGAqKGJrHHKNATueQ81lGOZJB0odhBosReN7H4fJXVTZ1KXy6EbdRs6ecPFx7R3Kor0JUZbsjBrB2rSeFVdL3BzS01sDbOb/OGgekDoJfMc+/fkb+pkmjU/KyoV6ST0rwMOw/yj+TkL68ekf52E6w78k/2/JCor8UaHof/wBi0f4H/wBo9DQTFAEAQBAEAQBAEB1VMWZtufJVu1rFXltKnz4x8V9+BnTluyyaWrpmSsdHI0PY4EOa4XBB3BBXy6E50pqUW1JeqJujR596R+juTD3menzPpSb33dCb6B3Mtvs72HWxP0PY224XkVTq6VPo+9d/avNd0WdNweUZHB/FAnAimNpR6Lv6Qf8AN810JcWV71i3J8ff9yVr0sQgN/g8VC+wlfLG772Ut/SA09oC2RqKP5U/ErrlXf5cNd2jJdBwvTuALXvcDsQ5pB9wW38ZPsRTyqzTw0dGLcEQzROjbLPCT9uNzQ7y1adPKx8VhK6qSWMmLqyZXMfRFWUMxqKKSlqnC5DamMhwO4I1ILvvXb7FW3drG5p9XKTS7ngxjLDyfdd0jYhRG2IYaWjm+N/Z7txmb+suaq9EYtZp1GvFZ+qwblXfNE/wTEWVtLHNkIjmaTkeAeybixAuCCPmuRuaErSu6edYvijfF7yyU3xZw2/BawVMILqKU5XDcx5jcsPzafCx7z3uxtrRvafV1P8AUX17/v6lde2vWQx6Fn9G2WSV8rSC3qxlI2IeQQf1VdwWpUbOg1Vlnkv57ExxXG6amF6ieKEHbrHtZfyBNz7FtLkj1T0h4bIyRjKyEvLXAAktBJGgBcAD71so46yOe1HkuBHgV0pEIXg/HGfGI4mO/wBWdmhGuj3O1a/x7YDR4E96ob2v1s8LgjZKn8Ba6hEU66iBsjHMeLteC1w7w4WI9yBPBV3AnRdSVn02GeSZlRSzFl2OZlLCPqn5S072PPbuWRYxeVkmlFheJ0OeNlHHWA5csrJ2QAgX3ZLq0+RIQnVL11EsrgZtNFjFVeF8LMNiJvJMJY6iZzebIw3Rhtu5219EIs57zJrgeExUlPHTwAiOIWaCSTuSSSdySSfahgZyAIAgCAIAgCAIAgNdWxWdfkfmvnnSSw6i462K+Gfvz9ePqS6MsrBiSxhzS1wDmuBDmkXBB0IIO4XOxk4tNPDRtKH6TOjd1ITVUYcYL5nsF80HPMOZZ47t+K77Ym3VcYo13ifJ9v7+5GqU3HWJ8cIcUCcCKUgTAaHYSAf3u8c911Bb2V71q3J/N7/uSleliEBEuKeJKqlqoW0cz4n5bkNPZcXusMzTdrtuYK8xllJtSWakY9xbLsfqSADKb2F7BoueZ0CtY21NciMqcVyMSWskd6T3u83EraoRXBIyUUiHdJlRkw94/pHxt+Of+6tN28UzCq/hLQ4WpOpoqaP1IYmnzDBf4r4dfVOsuak+2T9zbFYSMzEKGOeJ8UrQ+N4Ic07EH5HxWmjWnRmqkHhrgetJrDK3wrgzFKUy0tLVsho3Ou2e2afKb/VgC1iCTcgt7weQ7ZdKqCoqTg3PmlovXsfn+pDVqlNyXM2+GdFdEx2efrKqUm7nzPJudvRFr/nXVLc9JLyrpBqC7uPq/wBMG9UYokFVwrRvhdCaaERuBFmxtaR4ggXBG4IVZDaN1CoqiqSyu1tmxwjjGDz9U8RTUkFRh5JLo5XxCT1WNJa9o56kadwcfBfXra/dS1WPzJNeDWSulT+I0vCzSa2lDd+vhtb8bVqE/lZ6fWJXhAR/hT6riGpYNqmkjlP4o3iIfC69RMoP4Cz16bggCAIAgCAIAgCAIAgCA66iPM0j3Kv2nZK8tpUnx4rxXD7eDM4S3Xk1JXyqUXFuL4onHDhcWOoPJeJ41QKT6S+jMwl1XQNOQHNJC294zvnjt9nnlHo8tNu52Jt/rMULl/Fyl29z7+/n48Y1Sm4veiYHCHE4qAIpSBMNjsJAOY+93j2+XXFvZXiqrcn83v8AuShelgQIs+kY2xu4Y9vuibnPxBWyhHeqJHPXb37l936Frq4AQEI6Sx1ho6cbyzf8rB+2q3adXq6Tl2Jv0Rqq64ReDW2FhyXw1vOpIOUAQEYpeMOtLuqpKiRjXvZ1jTTgEscWEgOmDrXB3C6On0YuqkFNSjqk9c89ewiyu6ak4vkd0vErxtQ1Z8vo/wD1lkui12+Mo+r+w/GUu0pXHeBq+qrJ5o6ZzGSyyPHWPiaQHuLtbPPfyuu4s6UqNvCnJ6xSWncRZVoNt5Jn0f8ARz9DkFRUOa+YA5GN1Yy+hdc+k62ncLnfQje2R6lbe0RYaGgAX0G6A00MfV8TRN5/yb8evcSsiwhHdjgshDIIAgCAIAgCAIAgCAIAgCA11dFY35H5r5/0msOpr9fFfDPj4/vx8ckqjLKwYy5k3hAVD0m9Gpu6sw9pDwc0kLNCSNesjA+1zLRvy10PZbE2/jFC5fhJ+z+/qR502nvRNJwlxOKhvVykCZo8g8Dcjx7x7fLtS3s7xVVuy+b3Nf0Zx9dXVE/IBx9sr7j4Byl2cczbKeL36jl/NSwcTxiCnF5pWM7gT2j5NGp9gU+dSMPmZtckuJp6biCorDlw6kklG3XSfVxDxud/K4Pgqe+29a2i+OSz9fRamG+38qN5hXR3LJUQ1WIVAkkhc18cUTQ2NhaQ4AuIu4XA5DbdcNtXpXO5jKnSjhNNZfHD7EuHqz1U23mTLEXHm4x8RrmQRPllOWOMFz3Wc6wG5s0En2BbKNGdaapwWW+HL3PG8LJBcV6X8PYx3VOklfY5csZAvbS/WZdLq+odGb2UlvpRXPL+2TU60TT8ITOgpoCDrkaXA883aN/aV3ucPQ5KtVaryku0nlDWtlbdu/Mcx/nvWxPJMp1FNZRkr02BAcOdbdeHhucDpmlok3OtvC2nvWSJVCCa3iHzyf8AeuMf1Aj/AIjivSSWOgCAIAgCAIAgCAIAgCAIAgOuePM0hQtoWcbu3lSfPh3PkZQluvJqiF8onCUJOMlhrRk44WJ6EBV3SX0a9eXVdCMlQLukjboJe9zbbSftee/VbE286OKFw/h5Ps7n3e3hw0Tp/mjxItwb0e4o5jhn+hRSWL3O/KkAG1mt7Qtc6Et3V/ddJ7a2TjSbk+7h6/bJhCnPwLFwDoxoac55Gmpl3L5jmF+8M9H33PiuTvOkV5cZSe6u7j68fY2xpRRNGNAAAAAGwGgCom23lm05QBAfMsYc0tcAWuBBB1BB0IPgvYycWmuIPLnHXDLqGukgAORxzQn1mPPZHmDdp8Wr6psu+V5bRq8+EvFffj5kCpHcZacUeVoaPsgD3CykHJt5eTIpqh0bg5psR8fA+C9Twexm4vKJXFVEtBtYkA2v3hbMlnGeUngGYpkbzPgleHhJ+H3gQXJsAXXJ0A5rOPAn23yFf8O1gxDiOSrpg59LBAYHT2sxz73s0/a392uxF8iQWqgCAIAgCAIAgCAIAgCAIAgCAxpqTMb3sub2h0dp3dZ1lPdb46Z17eKN0KzisHV9A+98FXPojLlV/wCP7mfX9xwaE94WqXROtyqR9GOvXYcGhd3haZdFbtcJR9X9j3r4nyaN3gtUujF8uG6/P9j3ronBpHd3xWqXRy/X5E/Nfc966Bx9Gd3fJansHaC/236r7nvWw7T56h3qlanse+X+1L0Pesj2nHVO9U+4rQ9n3a40p/8Aq/se78e04yHuK1u1rrjCXoz3eREekLg0YjEwscI6iEl0LyLi/qO+6SBrytsdjZbI2pLZ9V7yzF8Vz8V3murTVRYIBRYxJHMaWuZ1NSNifQlHJzTtr7j8B9AoV6VxTVSi8r+aM5m7sJUnmOq9jegX0WwruJKwLaLYWZyh6RzGuNaWnOTP10pNmxRdtxcdA3TQG52vfwXqTNsKM5GRhvDWI4m0fTnGioSc30SMnrpQeUrvsjw/VB1WaWCdThuRwWZhWGRU0TYYI2xxMFmsaLAd58STqSdSV6bDLQBAEAQBAEAQBAEAQBAEAQBAEAQBAEAQBAEAQBAEAQGl4q4WpsQhMVTGHDXK8aPjPrNdyPhseYK8UUuCBT+LUVVgsgFUH1NECOrqWC7m66RyAnQ7C5Nu4nYYuHYV9exjKSlDQ74eKMRq9MPwyUgi4lmu1nvOVn6693TbG17Wbal6M8QrNcTriyM709PoCDyLrAe8O817hG+NKEeCJ5wxwVRYeP8AVoGtfaxld25Dfftu1APcLDwXpsJCgCAIAgCAIAgCAIAgCAIAgCAIAgCAIAgCAIAgCAIAgCAIAgOCL7oDlAEAQBAEAQBAEAQBAEAQH//Z">
            <a:extLst>
              <a:ext uri="{FF2B5EF4-FFF2-40B4-BE49-F238E27FC236}">
                <a16:creationId xmlns:a16="http://schemas.microsoft.com/office/drawing/2014/main" id="{672FE116-B001-9A4D-988F-A89B4A8754FE}"/>
              </a:ext>
            </a:extLst>
          </p:cNvPr>
          <p:cNvSpPr>
            <a:spLocks noChangeAspect="1" noChangeArrowheads="1"/>
          </p:cNvSpPr>
          <p:nvPr/>
        </p:nvSpPr>
        <p:spPr bwMode="auto">
          <a:xfrm>
            <a:off x="633413" y="2746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61" name="AutoShape 12" descr="data:image/jpeg;base64,/9j/4AAQSkZJRgABAQAAAQABAAD/2wCEAAkGBxQSERQUEhQVFRQVGRYaFRUYGBcWGBcbFxoaFxcXHhoYHiggGBolHBkcITEhJSkrLi4uGCIzODMtNygtLisBCgoKDg0OGxAQGywkICYvLDQsNCwsLCwsNDQsNCwtLCwsNC8sLywsLCwsLCwsLDQvLCwsLCwsLCwsNCwsLCwsLP/AABEIAMUA/wMBEQACEQEDEQH/xAAcAAEAAgIDAQAAAAAAAAAAAAAABgcEBQEDCAL/xABQEAABAwIEAgYGBQcIBwkBAAABAAIDBBEFEiExBkEHEyJRYXEyUoGRobEUI0JicjOCkqKywdEVNFNks8Lh8BckNUOj0tMlJnN0g5OUw+IW/8QAGwEBAAIDAQEAAAAAAAAAAAAAAAQFAgMGAQf/xAA+EQACAQMBBAgEBQIFBAMBAAAAAQIDBBEhBRIxQQYTUWFxgZGxIjKh0RRCweHwUvEVIzNDoiQ0YpJTY3IW/9oADAMBAAIRAxEAPwC8UAQBAEAQBAEAQBAEAQBAdFZWRxNL5ZGRtG7nuDGj2uNkBp8M41oKio+jwVUUk1iQ1pJBA3yutlcedgSbaoDfoAgCAIAgCAIAgCAIAgCAIAgCAIAgCAIAgCAIAgCAIAgCAIDScaYpLSUNRUQMY+SFmcNffKQCM5NtdG3PsQFMVHF+K1TGufViBj2hwZBGGaOFx23XcPerClY70VJvidJYbAjcU1VdRYf9Ovlnk/I0z8KY92eYyTv9eZ7pD+sbKXC0pR5Z8S/obCsqX5d59+v04fQ7paJhAAGQtILHM7DmOGoc0jYgrbOjCcd1olXGz7evS6qUUlyxpjvRaPR5x26ZzaOtI+k2PVTAWbUBoubgehKALkbG1x3KmrUJUnrwOC2hs2rZTxPVPg+37MsQqO2kssrzEdWi+guO9crX6U0oXG5CO9BcXz8u73996oNoyY5A4XBXRWt3RuYb9KWV/OPYaZRcdGaXjjFDS4dVTtOV7In5HdzyMrDr94hSTwongjjZ9VN1WI4lWwZyOrljkjZGD6r7sOW/J23f3oC1pOjNrt8TxYg/1oW/s0BpMc4Pq8Kc2twyeoqerB+kU08hkMke5y6DUd1r8x3ECd8H8VQYlTiend4PYfTjd6rh8jsUBvEBh0eKQzPkZFLHI+IgSNa4OLCdg4Db/BAZiAIAgCAIAgCAIAgCAIAgCAIAgCAIDorqVs0UkTxdkjXMcO9rgWke4oCjuEaUOpDTzAF9NLLC7vBY87d2hCvbKW9RXcZW97Xs6u/Rlj2fijtfgJDvT7PLTVa7q76hqOMnQ1emcKdNf5Tc/HEfXV/QxMVohFlykm97k25WUD8fVn3eBzt50u2jW0g1Bf8AitfV5+mDHwao6uvoH8hUxtPgJQ6L5uCjVauE5zei1bZV2t1Wr126s3Jtc237l1YtjkMY+tljib997WX/AEivn+1Nq3G0JOlbRludyeZePd2L17r2EFDV8Tow+vinYJIZGSMNwHMcHC43Fwucq0alGW5Ui0+x6G5NPgZbHkG4Nlnb3NW3nv0pNP8AnqHFPRlf9PeO5cMbB9qeVgPiyP6wn9IM96+g7F2xK+TjOOJR4tcP2ZEqU90ovhfDGVNSyGR5Y119Ra5sCbC+22+qvW8IiV6jpwckj0PwxjgooWwEOfCwWjGYue3uF3HVvhy2Glgole7jQjvTGyYV72s6a8W+z+/Iyqvjx+vVxNaO95LvgLW96q57ak9IR9dTq6ewoLWpNvw0+5A+FuI6eifU4tO0t+mvdFSwRDIJRGR1sxBIaBntqdjm3uryjv7i6zjzOfr9X1j6v5eRMZMExTFADVzigpXAH6PTOD5XtPrzbfo3BHJbDUY2LdGxoRHVYITFUwDtROc5zKpu7mPzHc+wbWykAgCYcG8VRYjDnjuyRhyzwO0fC8aFrgdbXBsedu8EADfoAgCAIAgCAIAgCAIAgCAIAgIxxrxvDhnUiaOaQz9ZkbE1rj9XlJvdw9YfFeqLk8IzhCU5bsE2+xasjY6Y4DtRVvtZEP8A7Ft/DVf6WTFsu8f+3L0Dul6PlQ1R8zCP76y/C1v6TZ/g97/8b+n3ItgeJddW1sgidDHO5kjGPLS7NlyyeieZAPtVjY0508qSwRL3Zt1QgqlSDS7dH644G+lWja0dIy8Sgu1omabiJvYae53zH+CqafEgSI1VUolblde1wdDY9nUajbZSqMIzmoy4MtNhU4VNoUqdT5W2n6PH1wY0OCQN2iafxdr9q6uI21KPCKPrdLZFlT4U156++TMwyqmoZTNRkWNutpzpHKB3eo/ucP4g0+2Ng0L+nwxLk1+n24PxK3aWxFLNW2WHzXJ+HY/oW5wrxRBXx54TZ7bCWJ2kkZ7nDu3sdjbwIXyLaGza9jU3Kq8Hyf8AOw5jOuGsNcU+JTfTnjHXV7IGns07LH8clnO1/Dk9xXZ9GLXqrV1Xxm/otF+pFryzLBk9H/D/AFTXOqKcNma67JHWPZI5akAgg6+IV/OXfoUl1VdSSjTec8l2/uSmV9z8lyV7c9fUyuC4H0TY+zlY26i/mesvHs8Fw9XzNTi0L6h8NFCbS1TshPqRjWV/kG3+KlbKtusq774R9+X3MdsXPVUdxcZe3P7Hzj9PDUVUjGsBpaRopKdp1Fovyrx94v0zDU5V0k5ckfO9o3UoSUIPHNmy4IxKow94ZHIZaS+sEhJMd/6J/wBn8J08ibqLc30beKclnJZ7EjV2jOUNFurLfjwXv6EzqOPHn0IWjxc4u+AAVbPbcvyw9WdTDYMPzzfkv7mn4KhfW4xNXWbGyBnUyGMZRUSuAJa/U5gxuXfW+XuVrZValWlv1OfDwKe/pUqVXq6WdOOe0tJSyEEAQBAEAQBAEAQBAEAQEQ6VOKP5Ow6SRjrTSfVwd4e4el+a27vMAc0BBOjHF5cTjLDitXFVMF3RkQODm+uzNHcjkRuD5hASjHejeWsMZnxKd5iLjGTDAMpcAHei0XuBzWUJuD3o8TbRrTozVSm8NcDWP6Ipfs4kfDNTMd8nhSFeVu36Is1t6+X5/ovsQFsM8NRJSVTbVEZJGUdmVnKRneCP8gggTre7U1ibwzodl7bhWg1cSUZLm2kmvubGOgl3DSPHZbHd0VxkiRW27syKcZ1otf8At7ZJBQySFtpQLjY3GvmAoN7d0qtPdi8vJ8723PZ03mym3rww0l4Npadx0Y228LvAg/G371WQ4nOvgRtg1CkRm4PeXI2W1zK2rQrw4xaa8jOFO0f4rOW0az4YXkXtXprtOfy7kfCOfdsWYO74FandXEvzP2K6r0i2rV41peWF7JH1wnXx0+I1VS70IaIucRoT9Y028SbAD2LnOkNOpcUqdLnKa9n7E7ZlapUhKpVk5PXVvL5dpW+Gs+n1xNQ5wM73uc5ovZzrkDXZt9PDRXlKlGjSjThwSSXkZ3FSUYuS4lvRx9VGyIOc7K0NzOsXEDQXI5qn2pdbq6qPF8f53k/o1s7rajvKi0T+Hx5vy5d/gdbjYXOgG5VClnRHcN41Z18OVhp6SrxUt+unHUUAO4aXZGOsbek/tnwZpur2zvYUblWMY5eMya5Pjj2XicTtC466Uqzei4eC/mTW0NMIo2sGuUanmTuXHxJufardvLOEq1HUm5vmbKmbYea5raVbfrbq4LT7n07otZfh7FTfGfxeXCP018zqxOr6mF8lr5QSB3nZrfaSB7VFoUnVqRgubL64rKjSlUfJFr8E4J9CooYTrIBmld60rznkP6RI8gF20YqKSRwUpOTbfFm9Xp4EAQBAEAQBAEAQBAEAQHmPpv4nNbiJhjN4qW8bQNc0l/rXedwG/meKA3XRzhUDYYalkZZUsJBeS+4c0kXAJsLg7W2Nlc2tvSnTTcdeZonJplxUfEd2NzsOa2uW1vOx2VTXUYVHGOqRh+JS0aMpvEEXc8ewfuK1byMlcw7yLdIWEw4hC18MnVVkHap5S07843G3oO28DrqLgsoSrUpLD4EGwXieOaFr3AtfqHtAvZw3se5Ybj5FRXp9VPdO+THm/ZYT5kD+K96tmjeMOqxdz2luVoB33JWSgkeZNcszw+ZZQNXOA8zb5pwPYxb4IwJ8cp2byNP4bu+SG+NrWl+Ui+N4v1kjxE4iORrGvuLXDXZhfna9j7FrlCMpKTWq4exb2lOVKnuyLM4PwiSjpyyR7H3OZuUHS41GY+kOe3eo11cRpQc2aaNu9oXUaVNY7X2JcX/OeDZE3XI1JucnKXFn06jRhRpxpwWElhGmx5kk7oqKnF5qp2W18toxrI4mxsLc7HS+h2Vlsq26yrvvhH35fcrNsXXV0urXGXtz+xK+JOH610dPnp4Y4KUHLHBK6XXKGMdZ0bLNYzMNL+lfkpthsj8HOdVz35S54x3vm+LOI2pOpKhuwWnPwI6wXIHep1aoqVNzfIo7G1d3cQoL8z+nN+mTPC5Btt5Z9pjFRiox4I+sLpPpGIUcBF2h5nkH3YBmbfwMpjVxsalvVHN8l7lLtytu0lTXN+37l0LpDlwgCAIAgCAIAgCAIAgCAi3SVxMMOw+WYG0rh1cI75H3APjlF3fmoDy/wxhE1VP9S9jZWWku8kHRw1Fgbm5C329KVSXwPVamMmktS+qZhcRf2228Vc3VbqqTfPkQ5ywjZLmiMEBygKC4fxmKKEiRxzFzjYNJ3t3Cy3Gd3bVKlTMVpg2VPxHHI8MjZI4kgXDdBc2udb2TXkaHY1Ixcm0SMUfeVq60resMQhbTabHoe4YpKmCd9TC2aaOZzMzy53ZytsMt8u+bW19VxvSS/uretGFKbjFx5duXz49h11vGMoZwTviKCnw2inqKelga6Nl2hsbG3dcNaTlFzYm/sXP2c619cwo1akmm+1vvN8korKRS2B4S59V19aGzNlDnOJNzmd2g4gW56W21X1uGyqsKajTSSSWNeRW11UlH4HqWGHtLWhmjAAGjwGgXG7XnNV3Slpu/zJ1XR/Z6t7frZaznq/Dkv1ff4HCqi/Pvh9/0SqkqgBJK9gjbn2jaDchtu86m6srbaU6ENyMV9SsutlwuKm/OT+hKRx3L/RR+938VJW2p/wBKI3+BUv6n9COYnUMlk6xsTYib5g0nKSedjsfJRbraEq8N3GBY7Bt7S4/EQbbw13a8/H7mMq4vDZ9GgvX1k5FxEyOBh8T9bJb9T3Kd/ii2bCmnHO/lvtxwWPRnKbUfXXDX9OF+pakcocNCuktL6hdw36Ms+68UVEouPE+1LMQgCAIAgCAIAgCAIAgPNXTtxMauvFNGbxUt22GuaU/lDpvawb4Fru9AZPRnhUPUtn6tzahpex7iXi4Oo7JNrZSBtyVzYUobu/jU0VG84LJpI7C/Mqvv6/WVN1cF/GQqkss7lBMAgDjYE9yAiPQ9gVPLhZe+GJ0jnyt6wsaX22ADiLhcR0gvK1O+3YzaSSeMvHodDSinE6OB3E0EbXaOZnjcPFjnN+QC+sWclVtljmirrR1aMdc0cua2UWcfMqTHgSVwN90Kvyz4lFyD4ngfi6y5/ZXF9Loa0p//AKXtj9Tq9ny3qS8ES/pIpny4XVMjY573MFmtBc42c06AanQKg2NUjTvqcptJZ4vwZMqLMWU/h+MQkCMuyPaA0skGQgjS2ul191t72hUit2XL+dxCJThcl2W7j89VxHSu36u7VVcJr6rT2wdXsWrvUHDsfvr9zMK5cuDplq42+k9jfNwHzK2RpTlwi35GuVWEfmkl5mFJxDSt3qIvY4O+V1ujZXD/ACP0NEr+2jxmvUzKGsZMwSRnMw3sbEXsbHcX3C01aUqUt2awzfSqwqx34PKO8lYGw3fRHHegM3Oomnl/XyD4MUHpBLF11f8ARGK+mf1OL39+Up9rbJs1xBuNFUUK9ShNTpyafcGk+JmwVnJ3vXa7N6TQqYhdfC+1cPPs9vAjTo41iZgK6uMlJZTyjQF6AgCAIAgCAIAgNPxfiMtPRTywRPlmaw9WxjS8lx0ByjcNvmPgCgPKnDVDUy1bZI7GWOQOeHva15Idd1w4hxJ1upFvCcppx5d5jJrGpebLalxAa0XcSbAAd5OyuLut1VJtceRDk8LQ09XxhHI0ilcHgEtMnIEb2B38zp5qvsbCNVdZN6dn3MqVtnWZvsEaRBHmJJcMxJ1JLjf96h3jTryxwWnpoaKz+N4M1RjWddQbMd+F3yQI1PQkP+ymeMkv7S+e9JX/ANe/Bex0dH5TUcOM6uavhP8Au6uUgdzZLPbp3br6l0brdbYU33L2S9yuuFiZjSts4juJ+arqi3Ztd7OVmsSa72a2qHaK20/lNsOBsui2XLi1SzlJTtf7WPa3+8Vy/Synm2hPslj1T+x0uypZp48S3VwRbGl4h4UpK0WqIWuPJ47Mg8nt19mym2m0rm1f+VNpdnFehhKClxIE/odexxFPiEsUR2aWlzh7WvaD7gui/wD6rfglWoqTXfp5Jp4PIRnTzuSaz2GZF0OU5/LVVVJ39prQfe1x+KjS6UVl/p04Lyf3QcJS+aTfmU9xvRQwV88NNfqonBgucxu1oD7n8eZdls2rVq2sKlX5ms9nHh9MESaSlhEg4ZoIDC1zA17j6TnAEh3Nuu1v8V1lpChGj1mjxxb+ojFyaS5k6ijDWhoFgBYAL5VcVnWqyqPm2/U76lTVOCguSMTG5slPM71Y3keeU2+K9to71aEe9Gu6nuUJy7mYnAPSJ9Cihpa+ExRZQYZ2tNix/bBcNcw7V8ze+1tyt21dh/i6k69tPMs/En2rTTs4cH6nFUqySwy4qOrZKxskT2vY4Xa5pDgfaFxlSlOlJwmmmuTJKeeB3LA9M7D2mxN9OQXddFqNZUpVJSe49Irl3v8AT1yRa7WcGYusNAQBAEAQBAEAQBAR7ibgmir9aiFpkG0zOxKLbdtuptyBuPBAed+lGGSkqnUAqpaiGMMdlfbMC4Zg1xb6ZAIIJ79AFslUnPCk84Md1ZybPBTmiYBEYtgGWt7uevjqukt5Lqk93d7jPJa8TMrQ0cgB7tFykpbzbfMp28vJ9LEHTXfkpPwP/ZKHq4nnTD8LqpGB0LJCy5sQbC435rNwi+KL2nb1ZrMVoZ0OEYjGS5jZ2k2uWvsTba9na2WyEnD5Hjw0MnY1+cTJjxPEoj22Sv8Axxl1/wA4C596wlHeeWV9fZMXlyg136/2Mum4vjkI61pjO1x2m/xCRWCsns6cF8Dz7ks4DnAxeBzSCJoJmAjUHLaT9yoek0N6xb7Gn+n6k7ZLacov+fzBcy+cF6EB1xTtdfK5rspINiDYjQg22KylCUeKweZOKqcRsc93osa5x8mi5+SU4OclFcW8BvB5GqJX1Ez32Lnyvc4ga3LiXH5r7FQo7sY04LOEkvIgN5ZZ2AQm0YLBGQLlg2BHl4qy23cO32bJYw5Yjjx4/TJY7Ko9Zcx7tfTh9cEgXzI7I0fG0uWhm8Q0e9wCn7MjvXMfP2K/ast21n5e5LWYfBUUrIntZLGGNbY8rNA0O7XDvFioNxG6srl76cJZb8f0a9UfP3mLIuOHK3DHmbCpS9hN300mod7NA7z0dbmVOd5a30VTvY4fKS/mn1RIpXDRM+DekWnrXiCYGlqr2MUmgJ7muNtfumx81WVOjVZVoqm1Km38y5Lv/TGhOVdNZLNa2wsF3tKlGlBU4LCSwiM3nU5Ww8CAIAgCAIAgCAIAgPJPHNY+qxqqfGe0Z3NYb2/JfVtNz4MBWdDM5R6t6vgCa8OROfLCJLZrguy7dntG1+Wi6G5nKFtJy445d+hhWeINliLlirCAxsUdaCU90ch9zSh7HiiuOBf5jF5v/bctyO52f/28fP3N+vSYctcQQQSCNQRoQRsUBYFPhNHitMHVVPFI/Vj3FoDwRuQ9tnNvodDzWJzN3Q6mq48uRA8b6MpcMmZX4WTM2AueaSQkuylpbJkcPS7J2tfQekdFFvLWN1QlRk8J/wByPF7st5G/oekvD5I2v6yQFwBLeondlPNpLIy0kHTQkL5/Po7fxk0oZXbmOvfq8krr4c2ajjTpGaKZzcPEsk79A7qZmiIc39tgue7x1O1jO2Z0cruspXUcRXennu0b07TGdeOPhZRGaaJ+f6yN++ftNdc7m+67qUIyjutJrs5EZPsNu3jiv6l8LqqR8cjXMc19pCWuBBGZ4LhvyKgPZNn1iqKmlJPKxpw7lp9DPrJYxkw+HKESzAdZkLe0Lekbdx2FleWVFVKmN7GDAtXCmaE9+nuVT0uuczp0FyWX56L2fqdNsKliMqj56ehnLjS+I9xyL0wbydJGD71bbFjm7iiq2y/+mfijup6h0bszHFp8OfmOa+m3dnQu6fV14qS7/wBOafgcg4p6MkeHcRNdpKMp9Yeif4LgdqdEKtLM7R76/pfzeXJ/R+JHlRa4HZj/AA1TVzfrWAut2ZW2Dx3WdzHgbhczb3lxZzajp2p/bk/qa4ycTBwviDEsHs2UOxChH2tevib7bkgdxuNBq1dTZ7Xo3GIy+GXY/wBGSI1Ey0uF+KqXEI+spZQ+1szDo9l+TmnUeextoSrU2G6QBAEAQBAEAQHBKxlJRTlJ4SBqsWxEMje77LGucT3hoJPs0XC7W21K8n+Gt9It4b5v9vclQp7qyzyJhgbNUfXPc0vJOZtgcxNxqdtea+hWlOnvxhJ4XLH0IpcXB8N5id8jDr4mw+V1bbUlu0VHtfsaLp4hgmS54rwgMDiB1qSpO1oZjfusxy9RlD5kYPRlw8JsEppGAdb9de9u2OtfbyNtj/kTKFWMXiS0LylXlDTLwY2JQBjgLZSSQWnQ3G+i2XNKMcSjzLqzrufwyfgYiik4mPRxVWkli5OaHjzacp/aHuXjKrakPhjPyJ6vClKyo6MUeJ1lM3SKcNq4W8ml5Mc7R+eAbDYOC8ZGuI8Gb66xIxw4X31816DUYzwvSVTS2aBhv9toDXjxDm6oZRnKPBlZYpwb/JbzLl66n5TWvJDys9o0t99vw0CnWVxTpS+NefYS6dVS0fEkVAQY2FpBBAII1BvquJ2zcOve1J9+F4LRevE73Z9NU7aCXZn11MhVhMI10gSFtK1w+zKw+GlyFbbFlu3Sfd9io21/23mjU4TxLHLZr/q39xPZPkf3H4r6Pb39OppLR/Q5M3annpmUGJSQnsG49U6g/wAPYqvaWxrS/X+dH4uUlpJffweUYSgpcSfNjXCQ2DQT+KTfoisdRkVwjCmf/wBLT9S0R5IJJp8nZz3zMFwNPSLb96uqFKNKG7HOO9t+5Mt5Nxyy6luJAQBAEAQBAcOdYXK11asKUHObwlxPUs6Io3iTpeq6OtqKaWCGWOKQhhbmjeWHtMLjdwJykbAKoureO1raMqdRxi+7j4+HiZxfVvVGFjvS/BU0VRCIZY5ZY3Mbq1zBmFj2rg7E8lUWvRmrQuYVN9OKafNPT19zZKsmsFfcHMf1txFmYdC8gdg+BPxAX0TZqlv53crt7DQi4eDIuzI7vIHuF/3r3a8/ijHuz6/2IV29UiRqnIgQGs4q/mNX/wCXn/s3L1cTOn868URPo54Vq6uihM9bNHRjP1VPC7IXDOcxe4DYuzaG513C5va/SF2tR0KMcyXFvh5dv84l3TpbyyzDrKKCDGHwUgcI4Yfrcz3v+scQSbuJ1sWjzBVlsSvc17VVbh5bbxolp5eZOsIpV3jkjdK4LokXAJ/1wfgf+5eMgbS/0PNFmLw58gHSOTHV4dM02LjUQnbUPYJB+tH8VItYxnVUZLKNdRZiYX0t/rFXP4Sj/SiNhCXFnRsc97hlYC51+QaLk+5aatjQw3jHgN1M1nBnSBBXnqyDDPYnqybhwG+V1hfTkQD5qiaE6TjqS57QQQQCCLEHUEHcEcwhqKj4qifg014mdZRz3LGF1uqk3cwGx7JGoH8DeBebPhc4ecPtL/Zm1p0IuLWV2ZwaX/SN/V/+L/8AhQv8D/8AP6fuWv8Aj/8A9f8Ay/Y5puKhW1FLA+BoY+pp813ZwR1jQWkFoBBBsk9nu0o1KsZ6qEsaY5eJFutqfiYKnuY1XPP6En446HzrLh2vM05Ov/puO/4T7DyVbsnpG5yVG5Wr0TXPxX6r05lfOjjVFcUGNz0rjHIHENNnRvBa5hG411afArvbe+qUtHqv5wI5NuHcRjqZIww6lzbsOjhqL6c/MK2/F050pSi9Un4nk3iLZally5UmH0eUufFMSqCB9W2CnYefoiSQe/KtkeBY26xTRZC9NwQBAEAQHBKxlLdi5dgNZUTlx8OQXzLau16t9PHCC4L9X3+3Ltc2FNRKA6e8MyVsU42mjsfxRGx/Vc33Lp+itfftpUn+V/R/umaK6+LJWC6g0ku4Kp3Wc8SDKdHR22PInuPkrnZkHhyUtOw9RcfDMWWmZ97M73nT4AKv2jPeuJd2EVtw81GbRQTSEBqeLTagq/8AwJviwheriZ0/nXiR7BeOYMPwOnAeySpLH5IQQSHF7iC8D0Wi99d+S4y52RWvdpzbTUMrL8lw7X7F6qijBdppeD8OfHG+aa5mqHZ3k763Iv4kkk+fgu2hCMIqMVhLRFxYUHThvS4skCzJxtuGa0wTdYAHWBBB03tz79FuoUesyQNoa01HtfsWPhmNRT6NNneo7Q+zv9ixqUJ0+PAopQcSD9OFa2CChldezKxhNtTl6uTNYc9F5RmoVFJmuSysEJdx5EGiR1NVNiNrSmMBmuxvexVgtr2zn1aevZpn0zk09TLGTo6QcdZ/J4MTg4VJDWkeqNXn4BpH3ltva66n4XxFOPxalc8JNca6lDCQ7rorEbjti5911Sm2fys9OrErzQ8dYOKugqI7Xe1jpI+8PiBkFvEgFv5xRG2i/jNpwlJHU0NNMY480kbC7st9K1ncvWBXyvaCnQuqlNSeE3jXly+hdww4pm4bRRg3EbARsco/gofW1H+Z+plhGyoIdcx5bLqujGzt+TuprRaR8eb8vfwNFaf5UdtdhsMwyzRRyg7h7GvHucCu4IxHqro4wyRwd9EjY4bOiL4CP/ac1AfP+jig9Sb/AOVV/wDVQx3Y9husAwCCiY5lOwsa9xe673yFziACS55JOjRz5IZGzQBAEAQBAEBrKuLK7wK+a7fsPwt05RXwy1X6r1+jJlKW9ErPpzwzrcOEo3gka4/hf9WR73NPsW/ovcdXedW/zJ+q19snlZZjk8+L6GRCccJiDqyYgQ+wEgJuf4W9iv8AZ6ouOYceZ6i6KOHJGxvqtaPcFz9We/UlLtbKmTzJs7VrMTX4xjlPStzTytZ3A6uPk0ale4MowlLgiruL+kp1Qx8FNHkjeC1z32L3A6EBo0bf2nyWSiTKVvh5Zi8I8JEFs1QLW1ZGd/Bzu7y9/cszobOxeVUqeS+5Ol6W4QG0pIsrfE6lWtvT3Ia8WU1zV6yenBHeCtxHInxhxM6prKGjAdOYJ2yvaMuYlmvVAuIBOUG99rjyVJtOkp0506Wjaa7tdCLVlCDyTKs4hqpGOj/kmR7Hgtc2SenaC06EHtHSy4el0WrQkp9ak12J/sHeUyr4ei2vkDGSPijjYXZQ55eWhxBdbI2xOg5hdtvtxSfIiOvBcCd8GdHkFA/rXOM04BAeQGtZffK3Wxtpck+y6xyaZ1XLQmaGoyaSnzNkJ9EMfc+bSPkSiN1COZZNB0WRFuE0gPNjj7HPcR8CvmO3ZKV/Ux2r2Rc0vlRLY2ZiAFDsrSd1WjRhxf0XNmUpbqyY/FPFVPh0besJdK/SGBgzSynuA5DvcdPbYL6vQoQoU404LRLCIWsn3kKOIYnOesfVmkzbU8UcUjYxyBfI0l7+8iw7ltJ0LHK+J6nNJxfVYfLeukdVUb7AzhjWyU7trubGAHxHvAuPcCNNe2dPVaos+lqGSMa+NzXseA5rmkFrgdQQRuEIp2oAgCAIAgCAIDpqoszfHkqrbNh+MtXFfMtY+K5efAzpy3ZGkraRk0b45Wh7Hgtc07EHcL5jTqTpTU4PDRNayebekPgx2G1Atd9PIbxOPvMbrbOHfzGo5gfTdj7VhfUsv518y/Vdz+noQ6kN1mywbGqRjYyS2Jt252WJIsRm2F3efNdmrqhGg9zR4enea5fK8EixTpYp2XEEUkp73Wjb+8/Bc+okGNrJ8WQ3GOkqtmuGObA3XSMdq3i91zfysst1G+NvBcdTR4fhNRWPLmhz7ntSvJt7XHc+8r0nULapV0gtPoT/AIf4UiprOP1kvrEaN/COXnv5L0u7axhR1er/AJwJAvSaEBmUdN9p3sH71Mt7fPxS8iBdXOPgj5mc42FzoBuVPK0i02MzV0xpcMGY/wC9qT+TiadLg8zvr4aA7il2ptmjZU96T8O1+H34I1ubk8RGKcLRUFZQRxEuf1dQ+WV3pSPOUZj3DuHLxNyea2NtGrfOrUnwysLs4/xsrtqLco6Fh4ZWdbGD9oaO8/8AHdXyeSvpVN+OTLWRtCAID7qZ3ugkhDsokY9mYAXbnaW5h3kXvqmTbGrKOhDcPOIYZG1nZr6SMAZWt6qojY3QZQCWyADkdT4Lnto9HqNy3Upvdm9e1N9/Z5ehMpXnKRYXDGMU9TCJ4ZGua7TexaRu1wOrXDmD4LLYOyZWcJTqr43p4Jffj6G6rU3uBWHS9j7aPF6SYt6xv0dzXBpFwHSO1HiO5dCe0KvVz3iQQTte0OabgoXeGjLpcOM+ZoAy5TnJFwARsRzv3Iaa9WNOOpn9D/8AsWj/AAP/ALR6FITFAEAQBAEAQBAEBpsaw9kjXRyDNHICHDUb76jUHncL55t21lZXir0tFLVePNfr5kulLejhnm3pH4Clw+QyNLpKZ57Mh1cwn7D/AB7jsfPRdRsfbFO9huPSa4rt719uRoqU3EhLGkkAAknQAak+CuzBJvRG/wAN4PqZbEt6pve/Q/o7++yEylYVp8Vhd5LsK4KgisZLzO+9o39Eb+269wWdHZ1KGstX9CSNaAAAAANgNAF6T0saI+kB9xQl2w9vJZwpSn8qNdStCn8zM6CjA1Op+Cn0rWMdZasrq13KekdF9TW4/wAVU9ICJHZpOUbdXe3k32rZUrwhx4kGU1EwsK4arsWLX1ZdSUR1ETdJJBy3Gx73eFm63XF7Y6UwpZp0vil/xXi+b7kYKMp8dEYXSPwVLhzOvw6SZlNp1sTJJPq3bdZvdzTzvsfA6V2x9q072XVXSi58m0te7xX18eONSm46xI1wDWSzVZMsj5MsTrF7nOtdzdsx0XTdVTprEIpeCwVO0pf5Sz2lw8HxF9QGXIaWuLvZt8fmvYcSusVvVd0n7MJjHInzJ/ctuC7VGAqKGJrHHKNATueQ81lGOZJB0odhBosReN7H4fJXVTZ1KXy6EbdRs6ecPFx7R3Kor0JUZbsjBrB2rSeFVdL3BzS01sDbOb/OGgekDoJfMc+/fkb+pkmjU/KyoV6ST0rwMOw/yj+TkL68ekf52E6w78k/2/JCor8UaHof/wBi0f4H/wBo9DQTFAEAQBAEAQBAEB1VMWZtufJVu1rFXltKnz4x8V9+BnTluyyaWrpmSsdHI0PY4EOa4XBB3BBXy6E50pqUW1JeqJujR596R+juTD3menzPpSb33dCb6B3Mtvs72HWxP0PY224XkVTq6VPo+9d/avNd0WdNweUZHB/FAnAimNpR6Lv6Qf8AN810JcWV71i3J8ff9yVr0sQgN/g8VC+wlfLG772Ut/SA09oC2RqKP5U/ErrlXf5cNd2jJdBwvTuALXvcDsQ5pB9wW38ZPsRTyqzTw0dGLcEQzROjbLPCT9uNzQ7y1adPKx8VhK6qSWMmLqyZXMfRFWUMxqKKSlqnC5DamMhwO4I1ILvvXb7FW3drG5p9XKTS7ngxjLDyfdd0jYhRG2IYaWjm+N/Z7txmb+suaq9EYtZp1GvFZ+qwblXfNE/wTEWVtLHNkIjmaTkeAeybixAuCCPmuRuaErSu6edYvijfF7yyU3xZw2/BawVMILqKU5XDcx5jcsPzafCx7z3uxtrRvafV1P8AUX17/v6lde2vWQx6Fn9G2WSV8rSC3qxlI2IeQQf1VdwWpUbOg1Vlnkv57ExxXG6amF6ieKEHbrHtZfyBNz7FtLkj1T0h4bIyRjKyEvLXAAktBJGgBcAD71so46yOe1HkuBHgV0pEIXg/HGfGI4mO/wBWdmhGuj3O1a/x7YDR4E96ob2v1s8LgjZKn8Ba6hEU66iBsjHMeLteC1w7w4WI9yBPBV3AnRdSVn02GeSZlRSzFl2OZlLCPqn5S072PPbuWRYxeVkmlFheJ0OeNlHHWA5csrJ2QAgX3ZLq0+RIQnVL11EsrgZtNFjFVeF8LMNiJvJMJY6iZzebIw3Rhtu5219EIs57zJrgeExUlPHTwAiOIWaCSTuSSSdySSfahgZyAIAgCAIAgCAIAgNdWxWdfkfmvnnSSw6i462K+Gfvz9ePqS6MsrBiSxhzS1wDmuBDmkXBB0IIO4XOxk4tNPDRtKH6TOjd1ITVUYcYL5nsF80HPMOZZ47t+K77Ym3VcYo13ifJ9v7+5GqU3HWJ8cIcUCcCKUgTAaHYSAf3u8c911Bb2V71q3J/N7/uSleliEBEuKeJKqlqoW0cz4n5bkNPZcXusMzTdrtuYK8xllJtSWakY9xbLsfqSADKb2F7BoueZ0CtY21NciMqcVyMSWskd6T3u83EraoRXBIyUUiHdJlRkw94/pHxt+Of+6tN28UzCq/hLQ4WpOpoqaP1IYmnzDBf4r4dfVOsuak+2T9zbFYSMzEKGOeJ8UrQ+N4Ic07EH5HxWmjWnRmqkHhrgetJrDK3wrgzFKUy0tLVsho3Ou2e2afKb/VgC1iCTcgt7weQ7ZdKqCoqTg3PmlovXsfn+pDVqlNyXM2+GdFdEx2efrKqUm7nzPJudvRFr/nXVLc9JLyrpBqC7uPq/wBMG9UYokFVwrRvhdCaaERuBFmxtaR4ggXBG4IVZDaN1CoqiqSyu1tmxwjjGDz9U8RTUkFRh5JLo5XxCT1WNJa9o56kadwcfBfXra/dS1WPzJNeDWSulT+I0vCzSa2lDd+vhtb8bVqE/lZ6fWJXhAR/hT6riGpYNqmkjlP4o3iIfC69RMoP4Cz16bggCAIAgCAIAgCAIAgCA66iPM0j3Kv2nZK8tpUnx4rxXD7eDM4S3Xk1JXyqUXFuL4onHDhcWOoPJeJ41QKT6S+jMwl1XQNOQHNJC294zvnjt9nnlHo8tNu52Jt/rMULl/Fyl29z7+/n48Y1Sm4veiYHCHE4qAIpSBMNjsJAOY+93j2+XXFvZXiqrcn83v8AuShelgQIs+kY2xu4Y9vuibnPxBWyhHeqJHPXb37l936Frq4AQEI6Sx1ho6cbyzf8rB+2q3adXq6Tl2Jv0Rqq64ReDW2FhyXw1vOpIOUAQEYpeMOtLuqpKiRjXvZ1jTTgEscWEgOmDrXB3C6On0YuqkFNSjqk9c89ewiyu6ak4vkd0vErxtQ1Z8vo/wD1lkui12+Mo+r+w/GUu0pXHeBq+qrJ5o6ZzGSyyPHWPiaQHuLtbPPfyuu4s6UqNvCnJ6xSWncRZVoNt5Jn0f8ARz9DkFRUOa+YA5GN1Yy+hdc+k62ncLnfQje2R6lbe0RYaGgAX0G6A00MfV8TRN5/yb8evcSsiwhHdjgshDIIAgCAIAgCAIAgCAIAgCA11dFY35H5r5/0msOpr9fFfDPj4/vx8ckqjLKwYy5k3hAVD0m9Gpu6sw9pDwc0kLNCSNesjA+1zLRvy10PZbE2/jFC5fhJ+z+/qR502nvRNJwlxOKhvVykCZo8g8Dcjx7x7fLtS3s7xVVuy+b3Nf0Zx9dXVE/IBx9sr7j4Byl2cczbKeL36jl/NSwcTxiCnF5pWM7gT2j5NGp9gU+dSMPmZtckuJp6biCorDlw6kklG3XSfVxDxud/K4Pgqe+29a2i+OSz9fRamG+38qN5hXR3LJUQ1WIVAkkhc18cUTQ2NhaQ4AuIu4XA5DbdcNtXpXO5jKnSjhNNZfHD7EuHqz1U23mTLEXHm4x8RrmQRPllOWOMFz3Wc6wG5s0En2BbKNGdaapwWW+HL3PG8LJBcV6X8PYx3VOklfY5csZAvbS/WZdLq+odGb2UlvpRXPL+2TU60TT8ITOgpoCDrkaXA883aN/aV3ucPQ5KtVaryku0nlDWtlbdu/Mcx/nvWxPJMp1FNZRkr02BAcOdbdeHhucDpmlok3OtvC2nvWSJVCCa3iHzyf8AeuMf1Aj/AIjivSSWOgCAIAgCAIAgCAIAgCAIAgOuePM0hQtoWcbu3lSfPh3PkZQluvJqiF8onCUJOMlhrRk44WJ6EBV3SX0a9eXVdCMlQLukjboJe9zbbSftee/VbE286OKFw/h5Ps7n3e3hw0Tp/mjxItwb0e4o5jhn+hRSWL3O/KkAG1mt7Qtc6Et3V/ddJ7a2TjSbk+7h6/bJhCnPwLFwDoxoac55Gmpl3L5jmF+8M9H33PiuTvOkV5cZSe6u7j68fY2xpRRNGNAAAAAGwGgCom23lm05QBAfMsYc0tcAWuBBB1BB0IPgvYycWmuIPLnHXDLqGukgAORxzQn1mPPZHmDdp8Wr6psu+V5bRq8+EvFffj5kCpHcZacUeVoaPsgD3CykHJt5eTIpqh0bg5psR8fA+C9Twexm4vKJXFVEtBtYkA2v3hbMlnGeUngGYpkbzPgleHhJ+H3gQXJsAXXJ0A5rOPAn23yFf8O1gxDiOSrpg59LBAYHT2sxz73s0/a392uxF8iQWqgCAIAgCAIAgCAIAgCAIAgCAxpqTMb3sub2h0dp3dZ1lPdb46Z17eKN0KzisHV9A+98FXPojLlV/wCP7mfX9xwaE94WqXROtyqR9GOvXYcGhd3haZdFbtcJR9X9j3r4nyaN3gtUujF8uG6/P9j3ronBpHd3xWqXRy/X5E/Nfc966Bx9Gd3fJansHaC/236r7nvWw7T56h3qlanse+X+1L0Pesj2nHVO9U+4rQ9n3a40p/8Aq/se78e04yHuK1u1rrjCXoz3eREekLg0YjEwscI6iEl0LyLi/qO+6SBrytsdjZbI2pLZ9V7yzF8Vz8V3murTVRYIBRYxJHMaWuZ1NSNifQlHJzTtr7j8B9AoV6VxTVSi8r+aM5m7sJUnmOq9jegX0WwruJKwLaLYWZyh6RzGuNaWnOTP10pNmxRdtxcdA3TQG52vfwXqTNsKM5GRhvDWI4m0fTnGioSc30SMnrpQeUrvsjw/VB1WaWCdThuRwWZhWGRU0TYYI2xxMFmsaLAd58STqSdSV6bDLQBAEAQBAEAQBAEAQBAEAQBAEAQBAEAQBAEAQBAEAQGl4q4WpsQhMVTGHDXK8aPjPrNdyPhseYK8UUuCBT+LUVVgsgFUH1NECOrqWC7m66RyAnQ7C5Nu4nYYuHYV9exjKSlDQ74eKMRq9MPwyUgi4lmu1nvOVn6693TbG17Wbal6M8QrNcTriyM709PoCDyLrAe8O817hG+NKEeCJ5wxwVRYeP8AVoGtfaxld25Dfftu1APcLDwXpsJCgCAIAgCAIAgCAIAgCAIAgCAIAgCAIAgCAIAgCAIAgCAIAgOCL7oDlAEAQBAEAQBAEAQBAEAQH//Z">
            <a:extLst>
              <a:ext uri="{FF2B5EF4-FFF2-40B4-BE49-F238E27FC236}">
                <a16:creationId xmlns:a16="http://schemas.microsoft.com/office/drawing/2014/main" id="{033CEF61-E864-7A44-82EF-2ED62FE0D970}"/>
              </a:ext>
            </a:extLst>
          </p:cNvPr>
          <p:cNvSpPr>
            <a:spLocks noChangeAspect="1" noChangeArrowheads="1"/>
          </p:cNvSpPr>
          <p:nvPr/>
        </p:nvSpPr>
        <p:spPr bwMode="auto">
          <a:xfrm>
            <a:off x="785813" y="427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62" name="AutoShape 14" descr="data:image/jpeg;base64,/9j/4AAQSkZJRgABAQAAAQABAAD/2wCEAAkGBxQSERQUEhQVFRQVGRYaFRUYGBcWGBcbFxoaFxcXHhoYHiggGBolHBkcITEhJSkrLi4uGCIzODMtNygtLisBCgoKDg0OGxAQGywkICYvLDQsNCwsLCwsNDQsNCwtLCwsNC8sLywsLCwsLCwsLDQvLCwsLCwsLCwsNCwsLCwsLP/AABEIAMUA/wMBEQACEQEDEQH/xAAcAAEAAgIDAQAAAAAAAAAAAAAABgcEBQEDCAL/xABQEAABAwIEAgYGBQcIBwkBAAABAAIDBBEFEiExBkEHEyJRYXEyUoGRobEUI0JicjOCkqKywdEVNFNks8Lh8BckNUOj0tMlJnN0g5OUw+IW/8QAGwEBAAIDAQEAAAAAAAAAAAAAAAQFAgMGAQf/xAA+EQACAQMBBAgEBQIFBAMBAAAAAQIDBBEhBRIxQQYTUWFxgZGxIjKh0RRCweHwUvEVIzNDoiQ0YpJTY3IW/9oADAMBAAIRAxEAPwC8UAQBAEAQBAEAQBAEAQBAdFZWRxNL5ZGRtG7nuDGj2uNkBp8M41oKio+jwVUUk1iQ1pJBA3yutlcedgSbaoDfoAgCAIAgCAIAgCAIAgCAIAgCAIAgCAIAgCAIAgCAIAgCAIDScaYpLSUNRUQMY+SFmcNffKQCM5NtdG3PsQFMVHF+K1TGufViBj2hwZBGGaOFx23XcPerClY70VJvidJYbAjcU1VdRYf9Ovlnk/I0z8KY92eYyTv9eZ7pD+sbKXC0pR5Z8S/obCsqX5d59+v04fQ7paJhAAGQtILHM7DmOGoc0jYgrbOjCcd1olXGz7evS6qUUlyxpjvRaPR5x26ZzaOtI+k2PVTAWbUBoubgehKALkbG1x3KmrUJUnrwOC2hs2rZTxPVPg+37MsQqO2kssrzEdWi+guO9crX6U0oXG5CO9BcXz8u73996oNoyY5A4XBXRWt3RuYb9KWV/OPYaZRcdGaXjjFDS4dVTtOV7In5HdzyMrDr94hSTwongjjZ9VN1WI4lWwZyOrljkjZGD6r7sOW/J23f3oC1pOjNrt8TxYg/1oW/s0BpMc4Pq8Kc2twyeoqerB+kU08hkMke5y6DUd1r8x3ECd8H8VQYlTiend4PYfTjd6rh8jsUBvEBh0eKQzPkZFLHI+IgSNa4OLCdg4Db/BAZiAIAgCAIAgCAIAgCAIAgCAIAgCAIDorqVs0UkTxdkjXMcO9rgWke4oCjuEaUOpDTzAF9NLLC7vBY87d2hCvbKW9RXcZW97Xs6u/Rlj2fijtfgJDvT7PLTVa7q76hqOMnQ1emcKdNf5Tc/HEfXV/QxMVohFlykm97k25WUD8fVn3eBzt50u2jW0g1Bf8AitfV5+mDHwao6uvoH8hUxtPgJQ6L5uCjVauE5zei1bZV2t1Wr126s3Jtc237l1YtjkMY+tljib997WX/AEivn+1Nq3G0JOlbRludyeZePd2L17r2EFDV8Tow+vinYJIZGSMNwHMcHC43Fwucq0alGW5Ui0+x6G5NPgZbHkG4Nlnb3NW3nv0pNP8AnqHFPRlf9PeO5cMbB9qeVgPiyP6wn9IM96+g7F2xK+TjOOJR4tcP2ZEqU90ovhfDGVNSyGR5Y119Ra5sCbC+22+qvW8IiV6jpwckj0PwxjgooWwEOfCwWjGYue3uF3HVvhy2Glgole7jQjvTGyYV72s6a8W+z+/Iyqvjx+vVxNaO95LvgLW96q57ak9IR9dTq6ewoLWpNvw0+5A+FuI6eifU4tO0t+mvdFSwRDIJRGR1sxBIaBntqdjm3uryjv7i6zjzOfr9X1j6v5eRMZMExTFADVzigpXAH6PTOD5XtPrzbfo3BHJbDUY2LdGxoRHVYITFUwDtROc5zKpu7mPzHc+wbWykAgCYcG8VRYjDnjuyRhyzwO0fC8aFrgdbXBsedu8EADfoAgCAIAgCAIAgCAIAgCAIAgIxxrxvDhnUiaOaQz9ZkbE1rj9XlJvdw9YfFeqLk8IzhCU5bsE2+xasjY6Y4DtRVvtZEP8A7Ft/DVf6WTFsu8f+3L0Dul6PlQ1R8zCP76y/C1v6TZ/g97/8b+n3ItgeJddW1sgidDHO5kjGPLS7NlyyeieZAPtVjY0508qSwRL3Zt1QgqlSDS7dH644G+lWja0dIy8Sgu1omabiJvYae53zH+CqafEgSI1VUolblde1wdDY9nUajbZSqMIzmoy4MtNhU4VNoUqdT5W2n6PH1wY0OCQN2iafxdr9q6uI21KPCKPrdLZFlT4U156++TMwyqmoZTNRkWNutpzpHKB3eo/ucP4g0+2Ng0L+nwxLk1+n24PxK3aWxFLNW2WHzXJ+HY/oW5wrxRBXx54TZ7bCWJ2kkZ7nDu3sdjbwIXyLaGza9jU3Kq8Hyf8AOw5jOuGsNcU+JTfTnjHXV7IGns07LH8clnO1/Dk9xXZ9GLXqrV1Xxm/otF+pFryzLBk9H/D/AFTXOqKcNma67JHWPZI5akAgg6+IV/OXfoUl1VdSSjTec8l2/uSmV9z8lyV7c9fUyuC4H0TY+zlY26i/mesvHs8Fw9XzNTi0L6h8NFCbS1TshPqRjWV/kG3+KlbKtusq774R9+X3MdsXPVUdxcZe3P7Hzj9PDUVUjGsBpaRopKdp1Fovyrx94v0zDU5V0k5ckfO9o3UoSUIPHNmy4IxKow94ZHIZaS+sEhJMd/6J/wBn8J08ibqLc30beKclnJZ7EjV2jOUNFurLfjwXv6EzqOPHn0IWjxc4u+AAVbPbcvyw9WdTDYMPzzfkv7mn4KhfW4xNXWbGyBnUyGMZRUSuAJa/U5gxuXfW+XuVrZValWlv1OfDwKe/pUqVXq6WdOOe0tJSyEEAQBAEAQBAEAQBAEAQEQ6VOKP5Ow6SRjrTSfVwd4e4el+a27vMAc0BBOjHF5cTjLDitXFVMF3RkQODm+uzNHcjkRuD5hASjHejeWsMZnxKd5iLjGTDAMpcAHei0XuBzWUJuD3o8TbRrTozVSm8NcDWP6Ipfs4kfDNTMd8nhSFeVu36Is1t6+X5/ovsQFsM8NRJSVTbVEZJGUdmVnKRneCP8gggTre7U1ibwzodl7bhWg1cSUZLm2kmvubGOgl3DSPHZbHd0VxkiRW27syKcZ1otf8At7ZJBQySFtpQLjY3GvmAoN7d0qtPdi8vJ8723PZ03mym3rww0l4Npadx0Y228LvAg/G371WQ4nOvgRtg1CkRm4PeXI2W1zK2rQrw4xaa8jOFO0f4rOW0az4YXkXtXprtOfy7kfCOfdsWYO74FandXEvzP2K6r0i2rV41peWF7JH1wnXx0+I1VS70IaIucRoT9Y028SbAD2LnOkNOpcUqdLnKa9n7E7ZlapUhKpVk5PXVvL5dpW+Gs+n1xNQ5wM73uc5ovZzrkDXZt9PDRXlKlGjSjThwSSXkZ3FSUYuS4lvRx9VGyIOc7K0NzOsXEDQXI5qn2pdbq6qPF8f53k/o1s7rajvKi0T+Hx5vy5d/gdbjYXOgG5VClnRHcN41Z18OVhp6SrxUt+unHUUAO4aXZGOsbek/tnwZpur2zvYUblWMY5eMya5Pjj2XicTtC466Uqzei4eC/mTW0NMIo2sGuUanmTuXHxJufardvLOEq1HUm5vmbKmbYea5raVbfrbq4LT7n07otZfh7FTfGfxeXCP018zqxOr6mF8lr5QSB3nZrfaSB7VFoUnVqRgubL64rKjSlUfJFr8E4J9CooYTrIBmld60rznkP6RI8gF20YqKSRwUpOTbfFm9Xp4EAQBAEAQBAEAQBAEAQHmPpv4nNbiJhjN4qW8bQNc0l/rXedwG/meKA3XRzhUDYYalkZZUsJBeS+4c0kXAJsLg7W2Nlc2tvSnTTcdeZonJplxUfEd2NzsOa2uW1vOx2VTXUYVHGOqRh+JS0aMpvEEXc8ewfuK1byMlcw7yLdIWEw4hC18MnVVkHap5S07843G3oO28DrqLgsoSrUpLD4EGwXieOaFr3AtfqHtAvZw3se5Ybj5FRXp9VPdO+THm/ZYT5kD+K96tmjeMOqxdz2luVoB33JWSgkeZNcszw+ZZQNXOA8zb5pwPYxb4IwJ8cp2byNP4bu+SG+NrWl+Ui+N4v1kjxE4iORrGvuLXDXZhfna9j7FrlCMpKTWq4exb2lOVKnuyLM4PwiSjpyyR7H3OZuUHS41GY+kOe3eo11cRpQc2aaNu9oXUaVNY7X2JcX/OeDZE3XI1JucnKXFn06jRhRpxpwWElhGmx5kk7oqKnF5qp2W18toxrI4mxsLc7HS+h2Vlsq26yrvvhH35fcrNsXXV0urXGXtz+xK+JOH610dPnp4Y4KUHLHBK6XXKGMdZ0bLNYzMNL+lfkpthsj8HOdVz35S54x3vm+LOI2pOpKhuwWnPwI6wXIHep1aoqVNzfIo7G1d3cQoL8z+nN+mTPC5Btt5Z9pjFRiox4I+sLpPpGIUcBF2h5nkH3YBmbfwMpjVxsalvVHN8l7lLtytu0lTXN+37l0LpDlwgCAIAgCAIAgCAIAgCAi3SVxMMOw+WYG0rh1cI75H3APjlF3fmoDy/wxhE1VP9S9jZWWku8kHRw1Fgbm5C329KVSXwPVamMmktS+qZhcRf2228Vc3VbqqTfPkQ5ywjZLmiMEBygKC4fxmKKEiRxzFzjYNJ3t3Cy3Gd3bVKlTMVpg2VPxHHI8MjZI4kgXDdBc2udb2TXkaHY1Ixcm0SMUfeVq60resMQhbTabHoe4YpKmCd9TC2aaOZzMzy53ZytsMt8u+bW19VxvSS/uretGFKbjFx5duXz49h11vGMoZwTviKCnw2inqKelga6Nl2hsbG3dcNaTlFzYm/sXP2c619cwo1akmm+1vvN8korKRS2B4S59V19aGzNlDnOJNzmd2g4gW56W21X1uGyqsKajTSSSWNeRW11UlH4HqWGHtLWhmjAAGjwGgXG7XnNV3Slpu/zJ1XR/Z6t7frZaznq/Dkv1ff4HCqi/Pvh9/0SqkqgBJK9gjbn2jaDchtu86m6srbaU6ENyMV9SsutlwuKm/OT+hKRx3L/RR+938VJW2p/wBKI3+BUv6n9COYnUMlk6xsTYib5g0nKSedjsfJRbraEq8N3GBY7Bt7S4/EQbbw13a8/H7mMq4vDZ9GgvX1k5FxEyOBh8T9bJb9T3Kd/ii2bCmnHO/lvtxwWPRnKbUfXXDX9OF+pakcocNCuktL6hdw36Ms+68UVEouPE+1LMQgCAIAgCAIAgCAIAgPNXTtxMauvFNGbxUt22GuaU/lDpvawb4Fru9AZPRnhUPUtn6tzahpex7iXi4Oo7JNrZSBtyVzYUobu/jU0VG84LJpI7C/Mqvv6/WVN1cF/GQqkss7lBMAgDjYE9yAiPQ9gVPLhZe+GJ0jnyt6wsaX22ADiLhcR0gvK1O+3YzaSSeMvHodDSinE6OB3E0EbXaOZnjcPFjnN+QC+sWclVtljmirrR1aMdc0cua2UWcfMqTHgSVwN90Kvyz4lFyD4ngfi6y5/ZXF9Loa0p//AKXtj9Tq9ny3qS8ES/pIpny4XVMjY573MFmtBc42c06AanQKg2NUjTvqcptJZ4vwZMqLMWU/h+MQkCMuyPaA0skGQgjS2ul191t72hUit2XL+dxCJThcl2W7j89VxHSu36u7VVcJr6rT2wdXsWrvUHDsfvr9zMK5cuDplq42+k9jfNwHzK2RpTlwi35GuVWEfmkl5mFJxDSt3qIvY4O+V1ujZXD/ACP0NEr+2jxmvUzKGsZMwSRnMw3sbEXsbHcX3C01aUqUt2awzfSqwqx34PKO8lYGw3fRHHegM3Oomnl/XyD4MUHpBLF11f8ARGK+mf1OL39+Up9rbJs1xBuNFUUK9ShNTpyafcGk+JmwVnJ3vXa7N6TQqYhdfC+1cPPs9vAjTo41iZgK6uMlJZTyjQF6AgCAIAgCAIAgNPxfiMtPRTywRPlmaw9WxjS8lx0ByjcNvmPgCgPKnDVDUy1bZI7GWOQOeHva15Idd1w4hxJ1upFvCcppx5d5jJrGpebLalxAa0XcSbAAd5OyuLut1VJtceRDk8LQ09XxhHI0ilcHgEtMnIEb2B38zp5qvsbCNVdZN6dn3MqVtnWZvsEaRBHmJJcMxJ1JLjf96h3jTryxwWnpoaKz+N4M1RjWddQbMd+F3yQI1PQkP+ymeMkv7S+e9JX/ANe/Bex0dH5TUcOM6uavhP8Au6uUgdzZLPbp3br6l0brdbYU33L2S9yuuFiZjSts4juJ+arqi3Ztd7OVmsSa72a2qHaK20/lNsOBsui2XLi1SzlJTtf7WPa3+8Vy/Synm2hPslj1T+x0uypZp48S3VwRbGl4h4UpK0WqIWuPJ47Mg8nt19mym2m0rm1f+VNpdnFehhKClxIE/odexxFPiEsUR2aWlzh7WvaD7gui/wD6rfglWoqTXfp5Jp4PIRnTzuSaz2GZF0OU5/LVVVJ39prQfe1x+KjS6UVl/p04Lyf3QcJS+aTfmU9xvRQwV88NNfqonBgucxu1oD7n8eZdls2rVq2sKlX5ms9nHh9MESaSlhEg4ZoIDC1zA17j6TnAEh3Nuu1v8V1lpChGj1mjxxb+ojFyaS5k6ijDWhoFgBYAL5VcVnWqyqPm2/U76lTVOCguSMTG5slPM71Y3keeU2+K9to71aEe9Gu6nuUJy7mYnAPSJ9Cihpa+ExRZQYZ2tNix/bBcNcw7V8ze+1tyt21dh/i6k69tPMs/En2rTTs4cH6nFUqySwy4qOrZKxskT2vY4Xa5pDgfaFxlSlOlJwmmmuTJKeeB3LA9M7D2mxN9OQXddFqNZUpVJSe49Irl3v8AT1yRa7WcGYusNAQBAEAQBAEAQBAR7ibgmir9aiFpkG0zOxKLbdtuptyBuPBAed+lGGSkqnUAqpaiGMMdlfbMC4Zg1xb6ZAIIJ79AFslUnPCk84Md1ZybPBTmiYBEYtgGWt7uevjqukt5Lqk93d7jPJa8TMrQ0cgB7tFykpbzbfMp28vJ9LEHTXfkpPwP/ZKHq4nnTD8LqpGB0LJCy5sQbC435rNwi+KL2nb1ZrMVoZ0OEYjGS5jZ2k2uWvsTba9na2WyEnD5Hjw0MnY1+cTJjxPEoj22Sv8Axxl1/wA4C596wlHeeWV9fZMXlyg136/2Mum4vjkI61pjO1x2m/xCRWCsns6cF8Dz7ks4DnAxeBzSCJoJmAjUHLaT9yoek0N6xb7Gn+n6k7ZLacov+fzBcy+cF6EB1xTtdfK5rspINiDYjQg22KylCUeKweZOKqcRsc93osa5x8mi5+SU4OclFcW8BvB5GqJX1Ez32Lnyvc4ga3LiXH5r7FQo7sY04LOEkvIgN5ZZ2AQm0YLBGQLlg2BHl4qy23cO32bJYw5Yjjx4/TJY7Ko9Zcx7tfTh9cEgXzI7I0fG0uWhm8Q0e9wCn7MjvXMfP2K/ast21n5e5LWYfBUUrIntZLGGNbY8rNA0O7XDvFioNxG6srl76cJZb8f0a9UfP3mLIuOHK3DHmbCpS9hN300mod7NA7z0dbmVOd5a30VTvY4fKS/mn1RIpXDRM+DekWnrXiCYGlqr2MUmgJ7muNtfumx81WVOjVZVoqm1Km38y5Lv/TGhOVdNZLNa2wsF3tKlGlBU4LCSwiM3nU5Ww8CAIAgCAIAgCAIAgPJPHNY+qxqqfGe0Z3NYb2/JfVtNz4MBWdDM5R6t6vgCa8OROfLCJLZrguy7dntG1+Wi6G5nKFtJy445d+hhWeINliLlirCAxsUdaCU90ch9zSh7HiiuOBf5jF5v/bctyO52f/28fP3N+vSYctcQQQSCNQRoQRsUBYFPhNHitMHVVPFI/Vj3FoDwRuQ9tnNvodDzWJzN3Q6mq48uRA8b6MpcMmZX4WTM2AueaSQkuylpbJkcPS7J2tfQekdFFvLWN1QlRk8J/wByPF7st5G/oekvD5I2v6yQFwBLeondlPNpLIy0kHTQkL5/Po7fxk0oZXbmOvfq8krr4c2ajjTpGaKZzcPEsk79A7qZmiIc39tgue7x1O1jO2Z0cruspXUcRXennu0b07TGdeOPhZRGaaJ+f6yN++ftNdc7m+67qUIyjutJrs5EZPsNu3jiv6l8LqqR8cjXMc19pCWuBBGZ4LhvyKgPZNn1iqKmlJPKxpw7lp9DPrJYxkw+HKESzAdZkLe0Lekbdx2FleWVFVKmN7GDAtXCmaE9+nuVT0uuczp0FyWX56L2fqdNsKliMqj56ehnLjS+I9xyL0wbydJGD71bbFjm7iiq2y/+mfijup6h0bszHFp8OfmOa+m3dnQu6fV14qS7/wBOafgcg4p6MkeHcRNdpKMp9Yeif4LgdqdEKtLM7R76/pfzeXJ/R+JHlRa4HZj/AA1TVzfrWAut2ZW2Dx3WdzHgbhczb3lxZzajp2p/bk/qa4ycTBwviDEsHs2UOxChH2tevib7bkgdxuNBq1dTZ7Xo3GIy+GXY/wBGSI1Ey0uF+KqXEI+spZQ+1szDo9l+TmnUeextoSrU2G6QBAEAQBAEAQHBKxlJRTlJ4SBqsWxEMje77LGucT3hoJPs0XC7W21K8n+Gt9It4b5v9vclQp7qyzyJhgbNUfXPc0vJOZtgcxNxqdtea+hWlOnvxhJ4XLH0IpcXB8N5id8jDr4mw+V1bbUlu0VHtfsaLp4hgmS54rwgMDiB1qSpO1oZjfusxy9RlD5kYPRlw8JsEppGAdb9de9u2OtfbyNtj/kTKFWMXiS0LylXlDTLwY2JQBjgLZSSQWnQ3G+i2XNKMcSjzLqzrufwyfgYiik4mPRxVWkli5OaHjzacp/aHuXjKrakPhjPyJ6vClKyo6MUeJ1lM3SKcNq4W8ml5Mc7R+eAbDYOC8ZGuI8Gb66xIxw4X31816DUYzwvSVTS2aBhv9toDXjxDm6oZRnKPBlZYpwb/JbzLl66n5TWvJDys9o0t99vw0CnWVxTpS+NefYS6dVS0fEkVAQY2FpBBAII1BvquJ2zcOve1J9+F4LRevE73Z9NU7aCXZn11MhVhMI10gSFtK1w+zKw+GlyFbbFlu3Sfd9io21/23mjU4TxLHLZr/q39xPZPkf3H4r6Pb39OppLR/Q5M3annpmUGJSQnsG49U6g/wAPYqvaWxrS/X+dH4uUlpJffweUYSgpcSfNjXCQ2DQT+KTfoisdRkVwjCmf/wBLT9S0R5IJJp8nZz3zMFwNPSLb96uqFKNKG7HOO9t+5Mt5Nxyy6luJAQBAEAQBAcOdYXK11asKUHObwlxPUs6Io3iTpeq6OtqKaWCGWOKQhhbmjeWHtMLjdwJykbAKoureO1raMqdRxi+7j4+HiZxfVvVGFjvS/BU0VRCIZY5ZY3Mbq1zBmFj2rg7E8lUWvRmrQuYVN9OKafNPT19zZKsmsFfcHMf1txFmYdC8gdg+BPxAX0TZqlv53crt7DQi4eDIuzI7vIHuF/3r3a8/ijHuz6/2IV29UiRqnIgQGs4q/mNX/wCXn/s3L1cTOn868URPo54Vq6uihM9bNHRjP1VPC7IXDOcxe4DYuzaG513C5va/SF2tR0KMcyXFvh5dv84l3TpbyyzDrKKCDGHwUgcI4Yfrcz3v+scQSbuJ1sWjzBVlsSvc17VVbh5bbxolp5eZOsIpV3jkjdK4LokXAJ/1wfgf+5eMgbS/0PNFmLw58gHSOTHV4dM02LjUQnbUPYJB+tH8VItYxnVUZLKNdRZiYX0t/rFXP4Sj/SiNhCXFnRsc97hlYC51+QaLk+5aatjQw3jHgN1M1nBnSBBXnqyDDPYnqybhwG+V1hfTkQD5qiaE6TjqS57QQQQCCLEHUEHcEcwhqKj4qifg014mdZRz3LGF1uqk3cwGx7JGoH8DeBebPhc4ecPtL/Zm1p0IuLWV2ZwaX/SN/V/+L/8AhQv8D/8AP6fuWv8Aj/8A9f8Ay/Y5puKhW1FLA+BoY+pp813ZwR1jQWkFoBBBsk9nu0o1KsZ6qEsaY5eJFutqfiYKnuY1XPP6En446HzrLh2vM05Ov/puO/4T7DyVbsnpG5yVG5Wr0TXPxX6r05lfOjjVFcUGNz0rjHIHENNnRvBa5hG411afArvbe+qUtHqv5wI5NuHcRjqZIww6lzbsOjhqL6c/MK2/F050pSi9Un4nk3iLZally5UmH0eUufFMSqCB9W2CnYefoiSQe/KtkeBY26xTRZC9NwQBAEAQHBKxlLdi5dgNZUTlx8OQXzLau16t9PHCC4L9X3+3Ltc2FNRKA6e8MyVsU42mjsfxRGx/Vc33Lp+itfftpUn+V/R/umaK6+LJWC6g0ku4Kp3Wc8SDKdHR22PInuPkrnZkHhyUtOw9RcfDMWWmZ97M73nT4AKv2jPeuJd2EVtw81GbRQTSEBqeLTagq/8AwJviwheriZ0/nXiR7BeOYMPwOnAeySpLH5IQQSHF7iC8D0Wi99d+S4y52RWvdpzbTUMrL8lw7X7F6qijBdppeD8OfHG+aa5mqHZ3k763Iv4kkk+fgu2hCMIqMVhLRFxYUHThvS4skCzJxtuGa0wTdYAHWBBB03tz79FuoUesyQNoa01HtfsWPhmNRT6NNneo7Q+zv9ixqUJ0+PAopQcSD9OFa2CChldezKxhNtTl6uTNYc9F5RmoVFJmuSysEJdx5EGiR1NVNiNrSmMBmuxvexVgtr2zn1aevZpn0zk09TLGTo6QcdZ/J4MTg4VJDWkeqNXn4BpH3ltva66n4XxFOPxalc8JNca6lDCQ7rorEbjti5911Sm2fys9OrErzQ8dYOKugqI7Xe1jpI+8PiBkFvEgFv5xRG2i/jNpwlJHU0NNMY480kbC7st9K1ncvWBXyvaCnQuqlNSeE3jXly+hdww4pm4bRRg3EbARsco/gofW1H+Z+plhGyoIdcx5bLqujGzt+TuprRaR8eb8vfwNFaf5UdtdhsMwyzRRyg7h7GvHucCu4IxHqro4wyRwd9EjY4bOiL4CP/ac1AfP+jig9Sb/AOVV/wDVQx3Y9husAwCCiY5lOwsa9xe673yFziACS55JOjRz5IZGzQBAEAQBAEBrKuLK7wK+a7fsPwt05RXwy1X6r1+jJlKW9ErPpzwzrcOEo3gka4/hf9WR73NPsW/ovcdXedW/zJ+q19snlZZjk8+L6GRCccJiDqyYgQ+wEgJuf4W9iv8AZ6ouOYceZ6i6KOHJGxvqtaPcFz9We/UlLtbKmTzJs7VrMTX4xjlPStzTytZ3A6uPk0ale4MowlLgiruL+kp1Qx8FNHkjeC1z32L3A6EBo0bf2nyWSiTKVvh5Zi8I8JEFs1QLW1ZGd/Bzu7y9/cszobOxeVUqeS+5Ol6W4QG0pIsrfE6lWtvT3Ia8WU1zV6yenBHeCtxHInxhxM6prKGjAdOYJ2yvaMuYlmvVAuIBOUG99rjyVJtOkp0506Wjaa7tdCLVlCDyTKs4hqpGOj/kmR7Hgtc2SenaC06EHtHSy4el0WrQkp9ak12J/sHeUyr4ei2vkDGSPijjYXZQ55eWhxBdbI2xOg5hdtvtxSfIiOvBcCd8GdHkFA/rXOM04BAeQGtZffK3Wxtpck+y6xyaZ1XLQmaGoyaSnzNkJ9EMfc+bSPkSiN1COZZNB0WRFuE0gPNjj7HPcR8CvmO3ZKV/Ux2r2Rc0vlRLY2ZiAFDsrSd1WjRhxf0XNmUpbqyY/FPFVPh0besJdK/SGBgzSynuA5DvcdPbYL6vQoQoU404LRLCIWsn3kKOIYnOesfVmkzbU8UcUjYxyBfI0l7+8iw7ltJ0LHK+J6nNJxfVYfLeukdVUb7AzhjWyU7trubGAHxHvAuPcCNNe2dPVaos+lqGSMa+NzXseA5rmkFrgdQQRuEIp2oAgCAIAgCAIDpqoszfHkqrbNh+MtXFfMtY+K5efAzpy3ZGkraRk0b45Wh7Hgtc07EHcL5jTqTpTU4PDRNayebekPgx2G1Atd9PIbxOPvMbrbOHfzGo5gfTdj7VhfUsv518y/Vdz+noQ6kN1mywbGqRjYyS2Jt252WJIsRm2F3efNdmrqhGg9zR4enea5fK8EixTpYp2XEEUkp73Wjb+8/Bc+okGNrJ8WQ3GOkqtmuGObA3XSMdq3i91zfysst1G+NvBcdTR4fhNRWPLmhz7ntSvJt7XHc+8r0nULapV0gtPoT/AIf4UiprOP1kvrEaN/COXnv5L0u7axhR1er/AJwJAvSaEBmUdN9p3sH71Mt7fPxS8iBdXOPgj5mc42FzoBuVPK0i02MzV0xpcMGY/wC9qT+TiadLg8zvr4aA7il2ptmjZU96T8O1+H34I1ubk8RGKcLRUFZQRxEuf1dQ+WV3pSPOUZj3DuHLxNyea2NtGrfOrUnwysLs4/xsrtqLco6Fh4ZWdbGD9oaO8/8AHdXyeSvpVN+OTLWRtCAID7qZ3ugkhDsokY9mYAXbnaW5h3kXvqmTbGrKOhDcPOIYZG1nZr6SMAZWt6qojY3QZQCWyADkdT4Lnto9HqNy3Upvdm9e1N9/Z5ehMpXnKRYXDGMU9TCJ4ZGua7TexaRu1wOrXDmD4LLYOyZWcJTqr43p4Jffj6G6rU3uBWHS9j7aPF6SYt6xv0dzXBpFwHSO1HiO5dCe0KvVz3iQQTte0OabgoXeGjLpcOM+ZoAy5TnJFwARsRzv3Iaa9WNOOpn9D/8AsWj/AAP/ALR6FITFAEAQBAEAQBAEBpsaw9kjXRyDNHICHDUb76jUHncL55t21lZXir0tFLVePNfr5kulLejhnm3pH4Clw+QyNLpKZ57Mh1cwn7D/AB7jsfPRdRsfbFO9huPSa4rt719uRoqU3EhLGkkAAknQAak+CuzBJvRG/wAN4PqZbEt6pve/Q/o7++yEylYVp8Vhd5LsK4KgisZLzO+9o39Eb+269wWdHZ1KGstX9CSNaAAAAANgNAF6T0saI+kB9xQl2w9vJZwpSn8qNdStCn8zM6CjA1Op+Cn0rWMdZasrq13KekdF9TW4/wAVU9ICJHZpOUbdXe3k32rZUrwhx4kGU1EwsK4arsWLX1ZdSUR1ETdJJBy3Gx73eFm63XF7Y6UwpZp0vil/xXi+b7kYKMp8dEYXSPwVLhzOvw6SZlNp1sTJJPq3bdZvdzTzvsfA6V2x9q072XVXSi58m0te7xX18eONSm46xI1wDWSzVZMsj5MsTrF7nOtdzdsx0XTdVTprEIpeCwVO0pf5Sz2lw8HxF9QGXIaWuLvZt8fmvYcSusVvVd0n7MJjHInzJ/ctuC7VGAqKGJrHHKNATueQ81lGOZJB0odhBosReN7H4fJXVTZ1KXy6EbdRs6ecPFx7R3Kor0JUZbsjBrB2rSeFVdL3BzS01sDbOb/OGgekDoJfMc+/fkb+pkmjU/KyoV6ST0rwMOw/yj+TkL68ekf52E6w78k/2/JCor8UaHof/wBi0f4H/wBo9DQTFAEAQBAEAQBAEB1VMWZtufJVu1rFXltKnz4x8V9+BnTluyyaWrpmSsdHI0PY4EOa4XBB3BBXy6E50pqUW1JeqJujR596R+juTD3menzPpSb33dCb6B3Mtvs72HWxP0PY224XkVTq6VPo+9d/avNd0WdNweUZHB/FAnAimNpR6Lv6Qf8AN810JcWV71i3J8ff9yVr0sQgN/g8VC+wlfLG772Ut/SA09oC2RqKP5U/ErrlXf5cNd2jJdBwvTuALXvcDsQ5pB9wW38ZPsRTyqzTw0dGLcEQzROjbLPCT9uNzQ7y1adPKx8VhK6qSWMmLqyZXMfRFWUMxqKKSlqnC5DamMhwO4I1ILvvXb7FW3drG5p9XKTS7ngxjLDyfdd0jYhRG2IYaWjm+N/Z7txmb+suaq9EYtZp1GvFZ+qwblXfNE/wTEWVtLHNkIjmaTkeAeybixAuCCPmuRuaErSu6edYvijfF7yyU3xZw2/BawVMILqKU5XDcx5jcsPzafCx7z3uxtrRvafV1P8AUX17/v6lde2vWQx6Fn9G2WSV8rSC3qxlI2IeQQf1VdwWpUbOg1Vlnkv57ExxXG6amF6ieKEHbrHtZfyBNz7FtLkj1T0h4bIyRjKyEvLXAAktBJGgBcAD71so46yOe1HkuBHgV0pEIXg/HGfGI4mO/wBWdmhGuj3O1a/x7YDR4E96ob2v1s8LgjZKn8Ba6hEU66iBsjHMeLteC1w7w4WI9yBPBV3AnRdSVn02GeSZlRSzFl2OZlLCPqn5S072PPbuWRYxeVkmlFheJ0OeNlHHWA5csrJ2QAgX3ZLq0+RIQnVL11EsrgZtNFjFVeF8LMNiJvJMJY6iZzebIw3Rhtu5219EIs57zJrgeExUlPHTwAiOIWaCSTuSSSdySSfahgZyAIAgCAIAgCAIAgNdWxWdfkfmvnnSSw6i462K+Gfvz9ePqS6MsrBiSxhzS1wDmuBDmkXBB0IIO4XOxk4tNPDRtKH6TOjd1ITVUYcYL5nsF80HPMOZZ47t+K77Ym3VcYo13ifJ9v7+5GqU3HWJ8cIcUCcCKUgTAaHYSAf3u8c911Bb2V71q3J/N7/uSleliEBEuKeJKqlqoW0cz4n5bkNPZcXusMzTdrtuYK8xllJtSWakY9xbLsfqSADKb2F7BoueZ0CtY21NciMqcVyMSWskd6T3u83EraoRXBIyUUiHdJlRkw94/pHxt+Of+6tN28UzCq/hLQ4WpOpoqaP1IYmnzDBf4r4dfVOsuak+2T9zbFYSMzEKGOeJ8UrQ+N4Ic07EH5HxWmjWnRmqkHhrgetJrDK3wrgzFKUy0tLVsho3Ou2e2afKb/VgC1iCTcgt7weQ7ZdKqCoqTg3PmlovXsfn+pDVqlNyXM2+GdFdEx2efrKqUm7nzPJudvRFr/nXVLc9JLyrpBqC7uPq/wBMG9UYokFVwrRvhdCaaERuBFmxtaR4ggXBG4IVZDaN1CoqiqSyu1tmxwjjGDz9U8RTUkFRh5JLo5XxCT1WNJa9o56kadwcfBfXra/dS1WPzJNeDWSulT+I0vCzSa2lDd+vhtb8bVqE/lZ6fWJXhAR/hT6riGpYNqmkjlP4o3iIfC69RMoP4Cz16bggCAIAgCAIAgCAIAgCA66iPM0j3Kv2nZK8tpUnx4rxXD7eDM4S3Xk1JXyqUXFuL4onHDhcWOoPJeJ41QKT6S+jMwl1XQNOQHNJC294zvnjt9nnlHo8tNu52Jt/rMULl/Fyl29z7+/n48Y1Sm4veiYHCHE4qAIpSBMNjsJAOY+93j2+XXFvZXiqrcn83v8AuShelgQIs+kY2xu4Y9vuibnPxBWyhHeqJHPXb37l936Frq4AQEI6Sx1ho6cbyzf8rB+2q3adXq6Tl2Jv0Rqq64ReDW2FhyXw1vOpIOUAQEYpeMOtLuqpKiRjXvZ1jTTgEscWEgOmDrXB3C6On0YuqkFNSjqk9c89ewiyu6ak4vkd0vErxtQ1Z8vo/wD1lkui12+Mo+r+w/GUu0pXHeBq+qrJ5o6ZzGSyyPHWPiaQHuLtbPPfyuu4s6UqNvCnJ6xSWncRZVoNt5Jn0f8ARz9DkFRUOa+YA5GN1Yy+hdc+k62ncLnfQje2R6lbe0RYaGgAX0G6A00MfV8TRN5/yb8evcSsiwhHdjgshDIIAgCAIAgCAIAgCAIAgCA11dFY35H5r5/0msOpr9fFfDPj4/vx8ckqjLKwYy5k3hAVD0m9Gpu6sw9pDwc0kLNCSNesjA+1zLRvy10PZbE2/jFC5fhJ+z+/qR502nvRNJwlxOKhvVykCZo8g8Dcjx7x7fLtS3s7xVVuy+b3Nf0Zx9dXVE/IBx9sr7j4Byl2cczbKeL36jl/NSwcTxiCnF5pWM7gT2j5NGp9gU+dSMPmZtckuJp6biCorDlw6kklG3XSfVxDxud/K4Pgqe+29a2i+OSz9fRamG+38qN5hXR3LJUQ1WIVAkkhc18cUTQ2NhaQ4AuIu4XA5DbdcNtXpXO5jKnSjhNNZfHD7EuHqz1U23mTLEXHm4x8RrmQRPllOWOMFz3Wc6wG5s0En2BbKNGdaapwWW+HL3PG8LJBcV6X8PYx3VOklfY5csZAvbS/WZdLq+odGb2UlvpRXPL+2TU60TT8ITOgpoCDrkaXA883aN/aV3ucPQ5KtVaryku0nlDWtlbdu/Mcx/nvWxPJMp1FNZRkr02BAcOdbdeHhucDpmlok3OtvC2nvWSJVCCa3iHzyf8AeuMf1Aj/AIjivSSWOgCAIAgCAIAgCAIAgCAIAgOuePM0hQtoWcbu3lSfPh3PkZQluvJqiF8onCUJOMlhrRk44WJ6EBV3SX0a9eXVdCMlQLukjboJe9zbbSftee/VbE286OKFw/h5Ps7n3e3hw0Tp/mjxItwb0e4o5jhn+hRSWL3O/KkAG1mt7Qtc6Et3V/ddJ7a2TjSbk+7h6/bJhCnPwLFwDoxoac55Gmpl3L5jmF+8M9H33PiuTvOkV5cZSe6u7j68fY2xpRRNGNAAAAAGwGgCom23lm05QBAfMsYc0tcAWuBBB1BB0IPgvYycWmuIPLnHXDLqGukgAORxzQn1mPPZHmDdp8Wr6psu+V5bRq8+EvFffj5kCpHcZacUeVoaPsgD3CykHJt5eTIpqh0bg5psR8fA+C9Twexm4vKJXFVEtBtYkA2v3hbMlnGeUngGYpkbzPgleHhJ+H3gQXJsAXXJ0A5rOPAn23yFf8O1gxDiOSrpg59LBAYHT2sxz73s0/a392uxF8iQWqgCAIAgCAIAgCAIAgCAIAgCAxpqTMb3sub2h0dp3dZ1lPdb46Z17eKN0KzisHV9A+98FXPojLlV/wCP7mfX9xwaE94WqXROtyqR9GOvXYcGhd3haZdFbtcJR9X9j3r4nyaN3gtUujF8uG6/P9j3ronBpHd3xWqXRy/X5E/Nfc966Bx9Gd3fJansHaC/236r7nvWw7T56h3qlanse+X+1L0Pesj2nHVO9U+4rQ9n3a40p/8Aq/se78e04yHuK1u1rrjCXoz3eREekLg0YjEwscI6iEl0LyLi/qO+6SBrytsdjZbI2pLZ9V7yzF8Vz8V3murTVRYIBRYxJHMaWuZ1NSNifQlHJzTtr7j8B9AoV6VxTVSi8r+aM5m7sJUnmOq9jegX0WwruJKwLaLYWZyh6RzGuNaWnOTP10pNmxRdtxcdA3TQG52vfwXqTNsKM5GRhvDWI4m0fTnGioSc30SMnrpQeUrvsjw/VB1WaWCdThuRwWZhWGRU0TYYI2xxMFmsaLAd58STqSdSV6bDLQBAEAQBAEAQBAEAQBAEAQBAEAQBAEAQBAEAQBAEAQGl4q4WpsQhMVTGHDXK8aPjPrNdyPhseYK8UUuCBT+LUVVgsgFUH1NECOrqWC7m66RyAnQ7C5Nu4nYYuHYV9exjKSlDQ74eKMRq9MPwyUgi4lmu1nvOVn6693TbG17Wbal6M8QrNcTriyM709PoCDyLrAe8O817hG+NKEeCJ5wxwVRYeP8AVoGtfaxld25Dfftu1APcLDwXpsJCgCAIAgCAIAgCAIAgCAIAgCAIAgCAIAgCAIAgCAIAgCAIAgOCL7oDlAEAQBAEAQBAEAQBAEAQH//Z">
            <a:extLst>
              <a:ext uri="{FF2B5EF4-FFF2-40B4-BE49-F238E27FC236}">
                <a16:creationId xmlns:a16="http://schemas.microsoft.com/office/drawing/2014/main" id="{06047E30-DD8C-A146-8C15-DD0ADD87D940}"/>
              </a:ext>
            </a:extLst>
          </p:cNvPr>
          <p:cNvSpPr>
            <a:spLocks noChangeAspect="1" noChangeArrowheads="1"/>
          </p:cNvSpPr>
          <p:nvPr/>
        </p:nvSpPr>
        <p:spPr bwMode="auto">
          <a:xfrm>
            <a:off x="938213" y="5794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3563" name="AutoShape 16" descr="data:image/jpeg;base64,/9j/4AAQSkZJRgABAQAAAQABAAD/2wCEAAkGBxQSERQUEhQVFRQVGRYaFRUYGBcWGBcbFxoaFxcXHhoYHiggGBolHBkcITEhJSkrLi4uGCIzODMtNygtLisBCgoKDg0OGxAQGywkICYvLDQsNCwsLCwsNDQsNCwtLCwsNC8sLywsLCwsLCwsLDQvLCwsLCwsLCwsNCwsLCwsLP/AABEIAMUA/wMBEQACEQEDEQH/xAAcAAEAAgIDAQAAAAAAAAAAAAAABgcEBQEDCAL/xABQEAABAwIEAgYGBQcIBwkBAAABAAIDBBEFEiExBkEHEyJRYXEyUoGRobEUI0JicjOCkqKywdEVNFNks8Lh8BckNUOj0tMlJnN0g5OUw+IW/8QAGwEBAAIDAQEAAAAAAAAAAAAAAAQFAgMGAQf/xAA+EQACAQMBBAgEBQIFBAMBAAAAAQIDBBEhBRIxQQYTUWFxgZGxIjKh0RRCweHwUvEVIzNDoiQ0YpJTY3IW/9oADAMBAAIRAxEAPwC8UAQBAEAQBAEAQBAEAQBAdFZWRxNL5ZGRtG7nuDGj2uNkBp8M41oKio+jwVUUk1iQ1pJBA3yutlcedgSbaoDfoAgCAIAgCAIAgCAIAgCAIAgCAIAgCAIAgCAIAgCAIAgCAIDScaYpLSUNRUQMY+SFmcNffKQCM5NtdG3PsQFMVHF+K1TGufViBj2hwZBGGaOFx23XcPerClY70VJvidJYbAjcU1VdRYf9Ovlnk/I0z8KY92eYyTv9eZ7pD+sbKXC0pR5Z8S/obCsqX5d59+v04fQ7paJhAAGQtILHM7DmOGoc0jYgrbOjCcd1olXGz7evS6qUUlyxpjvRaPR5x26ZzaOtI+k2PVTAWbUBoubgehKALkbG1x3KmrUJUnrwOC2hs2rZTxPVPg+37MsQqO2kssrzEdWi+guO9crX6U0oXG5CO9BcXz8u73996oNoyY5A4XBXRWt3RuYb9KWV/OPYaZRcdGaXjjFDS4dVTtOV7In5HdzyMrDr94hSTwongjjZ9VN1WI4lWwZyOrljkjZGD6r7sOW/J23f3oC1pOjNrt8TxYg/1oW/s0BpMc4Pq8Kc2twyeoqerB+kU08hkMke5y6DUd1r8x3ECd8H8VQYlTiend4PYfTjd6rh8jsUBvEBh0eKQzPkZFLHI+IgSNa4OLCdg4Db/BAZiAIAgCAIAgCAIAgCAIAgCAIAgCAIDorqVs0UkTxdkjXMcO9rgWke4oCjuEaUOpDTzAF9NLLC7vBY87d2hCvbKW9RXcZW97Xs6u/Rlj2fijtfgJDvT7PLTVa7q76hqOMnQ1emcKdNf5Tc/HEfXV/QxMVohFlykm97k25WUD8fVn3eBzt50u2jW0g1Bf8AitfV5+mDHwao6uvoH8hUxtPgJQ6L5uCjVauE5zei1bZV2t1Wr126s3Jtc237l1YtjkMY+tljib997WX/AEivn+1Nq3G0JOlbRludyeZePd2L17r2EFDV8Tow+vinYJIZGSMNwHMcHC43Fwucq0alGW5Ui0+x6G5NPgZbHkG4Nlnb3NW3nv0pNP8AnqHFPRlf9PeO5cMbB9qeVgPiyP6wn9IM96+g7F2xK+TjOOJR4tcP2ZEqU90ovhfDGVNSyGR5Y119Ra5sCbC+22+qvW8IiV6jpwckj0PwxjgooWwEOfCwWjGYue3uF3HVvhy2Glgole7jQjvTGyYV72s6a8W+z+/Iyqvjx+vVxNaO95LvgLW96q57ak9IR9dTq6ewoLWpNvw0+5A+FuI6eifU4tO0t+mvdFSwRDIJRGR1sxBIaBntqdjm3uryjv7i6zjzOfr9X1j6v5eRMZMExTFADVzigpXAH6PTOD5XtPrzbfo3BHJbDUY2LdGxoRHVYITFUwDtROc5zKpu7mPzHc+wbWykAgCYcG8VRYjDnjuyRhyzwO0fC8aFrgdbXBsedu8EADfoAgCAIAgCAIAgCAIAgCAIAgIxxrxvDhnUiaOaQz9ZkbE1rj9XlJvdw9YfFeqLk8IzhCU5bsE2+xasjY6Y4DtRVvtZEP8A7Ft/DVf6WTFsu8f+3L0Dul6PlQ1R8zCP76y/C1v6TZ/g97/8b+n3ItgeJddW1sgidDHO5kjGPLS7NlyyeieZAPtVjY0508qSwRL3Zt1QgqlSDS7dH644G+lWja0dIy8Sgu1omabiJvYae53zH+CqafEgSI1VUolblde1wdDY9nUajbZSqMIzmoy4MtNhU4VNoUqdT5W2n6PH1wY0OCQN2iafxdr9q6uI21KPCKPrdLZFlT4U156++TMwyqmoZTNRkWNutpzpHKB3eo/ucP4g0+2Ng0L+nwxLk1+n24PxK3aWxFLNW2WHzXJ+HY/oW5wrxRBXx54TZ7bCWJ2kkZ7nDu3sdjbwIXyLaGza9jU3Kq8Hyf8AOw5jOuGsNcU+JTfTnjHXV7IGns07LH8clnO1/Dk9xXZ9GLXqrV1Xxm/otF+pFryzLBk9H/D/AFTXOqKcNma67JHWPZI5akAgg6+IV/OXfoUl1VdSSjTec8l2/uSmV9z8lyV7c9fUyuC4H0TY+zlY26i/mesvHs8Fw9XzNTi0L6h8NFCbS1TshPqRjWV/kG3+KlbKtusq774R9+X3MdsXPVUdxcZe3P7Hzj9PDUVUjGsBpaRopKdp1Fovyrx94v0zDU5V0k5ckfO9o3UoSUIPHNmy4IxKow94ZHIZaS+sEhJMd/6J/wBn8J08ibqLc30beKclnJZ7EjV2jOUNFurLfjwXv6EzqOPHn0IWjxc4u+AAVbPbcvyw9WdTDYMPzzfkv7mn4KhfW4xNXWbGyBnUyGMZRUSuAJa/U5gxuXfW+XuVrZValWlv1OfDwKe/pUqVXq6WdOOe0tJSyEEAQBAEAQBAEAQBAEAQEQ6VOKP5Ow6SRjrTSfVwd4e4el+a27vMAc0BBOjHF5cTjLDitXFVMF3RkQODm+uzNHcjkRuD5hASjHejeWsMZnxKd5iLjGTDAMpcAHei0XuBzWUJuD3o8TbRrTozVSm8NcDWP6Ipfs4kfDNTMd8nhSFeVu36Is1t6+X5/ovsQFsM8NRJSVTbVEZJGUdmVnKRneCP8gggTre7U1ibwzodl7bhWg1cSUZLm2kmvubGOgl3DSPHZbHd0VxkiRW27syKcZ1otf8At7ZJBQySFtpQLjY3GvmAoN7d0qtPdi8vJ8723PZ03mym3rww0l4Npadx0Y228LvAg/G371WQ4nOvgRtg1CkRm4PeXI2W1zK2rQrw4xaa8jOFO0f4rOW0az4YXkXtXprtOfy7kfCOfdsWYO74FandXEvzP2K6r0i2rV41peWF7JH1wnXx0+I1VS70IaIucRoT9Y028SbAD2LnOkNOpcUqdLnKa9n7E7ZlapUhKpVk5PXVvL5dpW+Gs+n1xNQ5wM73uc5ovZzrkDXZt9PDRXlKlGjSjThwSSXkZ3FSUYuS4lvRx9VGyIOc7K0NzOsXEDQXI5qn2pdbq6qPF8f53k/o1s7rajvKi0T+Hx5vy5d/gdbjYXOgG5VClnRHcN41Z18OVhp6SrxUt+unHUUAO4aXZGOsbek/tnwZpur2zvYUblWMY5eMya5Pjj2XicTtC466Uqzei4eC/mTW0NMIo2sGuUanmTuXHxJufardvLOEq1HUm5vmbKmbYea5raVbfrbq4LT7n07otZfh7FTfGfxeXCP018zqxOr6mF8lr5QSB3nZrfaSB7VFoUnVqRgubL64rKjSlUfJFr8E4J9CooYTrIBmld60rznkP6RI8gF20YqKSRwUpOTbfFm9Xp4EAQBAEAQBAEAQBAEAQHmPpv4nNbiJhjN4qW8bQNc0l/rXedwG/meKA3XRzhUDYYalkZZUsJBeS+4c0kXAJsLg7W2Nlc2tvSnTTcdeZonJplxUfEd2NzsOa2uW1vOx2VTXUYVHGOqRh+JS0aMpvEEXc8ewfuK1byMlcw7yLdIWEw4hC18MnVVkHap5S07843G3oO28DrqLgsoSrUpLD4EGwXieOaFr3AtfqHtAvZw3se5Ybj5FRXp9VPdO+THm/ZYT5kD+K96tmjeMOqxdz2luVoB33JWSgkeZNcszw+ZZQNXOA8zb5pwPYxb4IwJ8cp2byNP4bu+SG+NrWl+Ui+N4v1kjxE4iORrGvuLXDXZhfna9j7FrlCMpKTWq4exb2lOVKnuyLM4PwiSjpyyR7H3OZuUHS41GY+kOe3eo11cRpQc2aaNu9oXUaVNY7X2JcX/OeDZE3XI1JucnKXFn06jRhRpxpwWElhGmx5kk7oqKnF5qp2W18toxrI4mxsLc7HS+h2Vlsq26yrvvhH35fcrNsXXV0urXGXtz+xK+JOH610dPnp4Y4KUHLHBK6XXKGMdZ0bLNYzMNL+lfkpthsj8HOdVz35S54x3vm+LOI2pOpKhuwWnPwI6wXIHep1aoqVNzfIo7G1d3cQoL8z+nN+mTPC5Btt5Z9pjFRiox4I+sLpPpGIUcBF2h5nkH3YBmbfwMpjVxsalvVHN8l7lLtytu0lTXN+37l0LpDlwgCAIAgCAIAgCAIAgCAi3SVxMMOw+WYG0rh1cI75H3APjlF3fmoDy/wxhE1VP9S9jZWWku8kHRw1Fgbm5C329KVSXwPVamMmktS+qZhcRf2228Vc3VbqqTfPkQ5ywjZLmiMEBygKC4fxmKKEiRxzFzjYNJ3t3Cy3Gd3bVKlTMVpg2VPxHHI8MjZI4kgXDdBc2udb2TXkaHY1Ixcm0SMUfeVq60resMQhbTabHoe4YpKmCd9TC2aaOZzMzy53ZytsMt8u+bW19VxvSS/uretGFKbjFx5duXz49h11vGMoZwTviKCnw2inqKelga6Nl2hsbG3dcNaTlFzYm/sXP2c619cwo1akmm+1vvN8korKRS2B4S59V19aGzNlDnOJNzmd2g4gW56W21X1uGyqsKajTSSSWNeRW11UlH4HqWGHtLWhmjAAGjwGgXG7XnNV3Slpu/zJ1XR/Z6t7frZaznq/Dkv1ff4HCqi/Pvh9/0SqkqgBJK9gjbn2jaDchtu86m6srbaU6ENyMV9SsutlwuKm/OT+hKRx3L/RR+938VJW2p/wBKI3+BUv6n9COYnUMlk6xsTYib5g0nKSedjsfJRbraEq8N3GBY7Bt7S4/EQbbw13a8/H7mMq4vDZ9GgvX1k5FxEyOBh8T9bJb9T3Kd/ii2bCmnHO/lvtxwWPRnKbUfXXDX9OF+pakcocNCuktL6hdw36Ms+68UVEouPE+1LMQgCAIAgCAIAgCAIAgPNXTtxMauvFNGbxUt22GuaU/lDpvawb4Fru9AZPRnhUPUtn6tzahpex7iXi4Oo7JNrZSBtyVzYUobu/jU0VG84LJpI7C/Mqvv6/WVN1cF/GQqkss7lBMAgDjYE9yAiPQ9gVPLhZe+GJ0jnyt6wsaX22ADiLhcR0gvK1O+3YzaSSeMvHodDSinE6OB3E0EbXaOZnjcPFjnN+QC+sWclVtljmirrR1aMdc0cua2UWcfMqTHgSVwN90Kvyz4lFyD4ngfi6y5/ZXF9Loa0p//AKXtj9Tq9ny3qS8ES/pIpny4XVMjY573MFmtBc42c06AanQKg2NUjTvqcptJZ4vwZMqLMWU/h+MQkCMuyPaA0skGQgjS2ul191t72hUit2XL+dxCJThcl2W7j89VxHSu36u7VVcJr6rT2wdXsWrvUHDsfvr9zMK5cuDplq42+k9jfNwHzK2RpTlwi35GuVWEfmkl5mFJxDSt3qIvY4O+V1ujZXD/ACP0NEr+2jxmvUzKGsZMwSRnMw3sbEXsbHcX3C01aUqUt2awzfSqwqx34PKO8lYGw3fRHHegM3Oomnl/XyD4MUHpBLF11f8ARGK+mf1OL39+Up9rbJs1xBuNFUUK9ShNTpyafcGk+JmwVnJ3vXa7N6TQqYhdfC+1cPPs9vAjTo41iZgK6uMlJZTyjQF6AgCAIAgCAIAgNPxfiMtPRTywRPlmaw9WxjS8lx0ByjcNvmPgCgPKnDVDUy1bZI7GWOQOeHva15Idd1w4hxJ1upFvCcppx5d5jJrGpebLalxAa0XcSbAAd5OyuLut1VJtceRDk8LQ09XxhHI0ilcHgEtMnIEb2B38zp5qvsbCNVdZN6dn3MqVtnWZvsEaRBHmJJcMxJ1JLjf96h3jTryxwWnpoaKz+N4M1RjWddQbMd+F3yQI1PQkP+ymeMkv7S+e9JX/ANe/Bex0dH5TUcOM6uavhP8Au6uUgdzZLPbp3br6l0brdbYU33L2S9yuuFiZjSts4juJ+arqi3Ztd7OVmsSa72a2qHaK20/lNsOBsui2XLi1SzlJTtf7WPa3+8Vy/Synm2hPslj1T+x0uypZp48S3VwRbGl4h4UpK0WqIWuPJ47Mg8nt19mym2m0rm1f+VNpdnFehhKClxIE/odexxFPiEsUR2aWlzh7WvaD7gui/wD6rfglWoqTXfp5Jp4PIRnTzuSaz2GZF0OU5/LVVVJ39prQfe1x+KjS6UVl/p04Lyf3QcJS+aTfmU9xvRQwV88NNfqonBgucxu1oD7n8eZdls2rVq2sKlX5ms9nHh9MESaSlhEg4ZoIDC1zA17j6TnAEh3Nuu1v8V1lpChGj1mjxxb+ojFyaS5k6ijDWhoFgBYAL5VcVnWqyqPm2/U76lTVOCguSMTG5slPM71Y3keeU2+K9to71aEe9Gu6nuUJy7mYnAPSJ9Cihpa+ExRZQYZ2tNix/bBcNcw7V8ze+1tyt21dh/i6k69tPMs/En2rTTs4cH6nFUqySwy4qOrZKxskT2vY4Xa5pDgfaFxlSlOlJwmmmuTJKeeB3LA9M7D2mxN9OQXddFqNZUpVJSe49Irl3v8AT1yRa7WcGYusNAQBAEAQBAEAQBAR7ibgmir9aiFpkG0zOxKLbdtuptyBuPBAed+lGGSkqnUAqpaiGMMdlfbMC4Zg1xb6ZAIIJ79AFslUnPCk84Md1ZybPBTmiYBEYtgGWt7uevjqukt5Lqk93d7jPJa8TMrQ0cgB7tFykpbzbfMp28vJ9LEHTXfkpPwP/ZKHq4nnTD8LqpGB0LJCy5sQbC435rNwi+KL2nb1ZrMVoZ0OEYjGS5jZ2k2uWvsTba9na2WyEnD5Hjw0MnY1+cTJjxPEoj22Sv8Axxl1/wA4C596wlHeeWV9fZMXlyg136/2Mum4vjkI61pjO1x2m/xCRWCsns6cF8Dz7ks4DnAxeBzSCJoJmAjUHLaT9yoek0N6xb7Gn+n6k7ZLacov+fzBcy+cF6EB1xTtdfK5rspINiDYjQg22KylCUeKweZOKqcRsc93osa5x8mi5+SU4OclFcW8BvB5GqJX1Ez32Lnyvc4ga3LiXH5r7FQo7sY04LOEkvIgN5ZZ2AQm0YLBGQLlg2BHl4qy23cO32bJYw5Yjjx4/TJY7Ko9Zcx7tfTh9cEgXzI7I0fG0uWhm8Q0e9wCn7MjvXMfP2K/ast21n5e5LWYfBUUrIntZLGGNbY8rNA0O7XDvFioNxG6srl76cJZb8f0a9UfP3mLIuOHK3DHmbCpS9hN300mod7NA7z0dbmVOd5a30VTvY4fKS/mn1RIpXDRM+DekWnrXiCYGlqr2MUmgJ7muNtfumx81WVOjVZVoqm1Km38y5Lv/TGhOVdNZLNa2wsF3tKlGlBU4LCSwiM3nU5Ww8CAIAgCAIAgCAIAgPJPHNY+qxqqfGe0Z3NYb2/JfVtNz4MBWdDM5R6t6vgCa8OROfLCJLZrguy7dntG1+Wi6G5nKFtJy445d+hhWeINliLlirCAxsUdaCU90ch9zSh7HiiuOBf5jF5v/bctyO52f/28fP3N+vSYctcQQQSCNQRoQRsUBYFPhNHitMHVVPFI/Vj3FoDwRuQ9tnNvodDzWJzN3Q6mq48uRA8b6MpcMmZX4WTM2AueaSQkuylpbJkcPS7J2tfQekdFFvLWN1QlRk8J/wByPF7st5G/oekvD5I2v6yQFwBLeondlPNpLIy0kHTQkL5/Po7fxk0oZXbmOvfq8krr4c2ajjTpGaKZzcPEsk79A7qZmiIc39tgue7x1O1jO2Z0cruspXUcRXennu0b07TGdeOPhZRGaaJ+f6yN++ftNdc7m+67qUIyjutJrs5EZPsNu3jiv6l8LqqR8cjXMc19pCWuBBGZ4LhvyKgPZNn1iqKmlJPKxpw7lp9DPrJYxkw+HKESzAdZkLe0Lekbdx2FleWVFVKmN7GDAtXCmaE9+nuVT0uuczp0FyWX56L2fqdNsKliMqj56ehnLjS+I9xyL0wbydJGD71bbFjm7iiq2y/+mfijup6h0bszHFp8OfmOa+m3dnQu6fV14qS7/wBOafgcg4p6MkeHcRNdpKMp9Yeif4LgdqdEKtLM7R76/pfzeXJ/R+JHlRa4HZj/AA1TVzfrWAut2ZW2Dx3WdzHgbhczb3lxZzajp2p/bk/qa4ycTBwviDEsHs2UOxChH2tevib7bkgdxuNBq1dTZ7Xo3GIy+GXY/wBGSI1Ey0uF+KqXEI+spZQ+1szDo9l+TmnUeextoSrU2G6QBAEAQBAEAQHBKxlJRTlJ4SBqsWxEMje77LGucT3hoJPs0XC7W21K8n+Gt9It4b5v9vclQp7qyzyJhgbNUfXPc0vJOZtgcxNxqdtea+hWlOnvxhJ4XLH0IpcXB8N5id8jDr4mw+V1bbUlu0VHtfsaLp4hgmS54rwgMDiB1qSpO1oZjfusxy9RlD5kYPRlw8JsEppGAdb9de9u2OtfbyNtj/kTKFWMXiS0LylXlDTLwY2JQBjgLZSSQWnQ3G+i2XNKMcSjzLqzrufwyfgYiik4mPRxVWkli5OaHjzacp/aHuXjKrakPhjPyJ6vClKyo6MUeJ1lM3SKcNq4W8ml5Mc7R+eAbDYOC8ZGuI8Gb66xIxw4X31816DUYzwvSVTS2aBhv9toDXjxDm6oZRnKPBlZYpwb/JbzLl66n5TWvJDys9o0t99vw0CnWVxTpS+NefYS6dVS0fEkVAQY2FpBBAII1BvquJ2zcOve1J9+F4LRevE73Z9NU7aCXZn11MhVhMI10gSFtK1w+zKw+GlyFbbFlu3Sfd9io21/23mjU4TxLHLZr/q39xPZPkf3H4r6Pb39OppLR/Q5M3annpmUGJSQnsG49U6g/wAPYqvaWxrS/X+dH4uUlpJffweUYSgpcSfNjXCQ2DQT+KTfoisdRkVwjCmf/wBLT9S0R5IJJp8nZz3zMFwNPSLb96uqFKNKG7HOO9t+5Mt5Nxyy6luJAQBAEAQBAcOdYXK11asKUHObwlxPUs6Io3iTpeq6OtqKaWCGWOKQhhbmjeWHtMLjdwJykbAKoureO1raMqdRxi+7j4+HiZxfVvVGFjvS/BU0VRCIZY5ZY3Mbq1zBmFj2rg7E8lUWvRmrQuYVN9OKafNPT19zZKsmsFfcHMf1txFmYdC8gdg+BPxAX0TZqlv53crt7DQi4eDIuzI7vIHuF/3r3a8/ijHuz6/2IV29UiRqnIgQGs4q/mNX/wCXn/s3L1cTOn868URPo54Vq6uihM9bNHRjP1VPC7IXDOcxe4DYuzaG513C5va/SF2tR0KMcyXFvh5dv84l3TpbyyzDrKKCDGHwUgcI4Yfrcz3v+scQSbuJ1sWjzBVlsSvc17VVbh5bbxolp5eZOsIpV3jkjdK4LokXAJ/1wfgf+5eMgbS/0PNFmLw58gHSOTHV4dM02LjUQnbUPYJB+tH8VItYxnVUZLKNdRZiYX0t/rFXP4Sj/SiNhCXFnRsc97hlYC51+QaLk+5aatjQw3jHgN1M1nBnSBBXnqyDDPYnqybhwG+V1hfTkQD5qiaE6TjqS57QQQQCCLEHUEHcEcwhqKj4qifg014mdZRz3LGF1uqk3cwGx7JGoH8DeBebPhc4ecPtL/Zm1p0IuLWV2ZwaX/SN/V/+L/8AhQv8D/8AP6fuWv8Aj/8A9f8Ay/Y5puKhW1FLA+BoY+pp813ZwR1jQWkFoBBBsk9nu0o1KsZ6qEsaY5eJFutqfiYKnuY1XPP6En446HzrLh2vM05Ov/puO/4T7DyVbsnpG5yVG5Wr0TXPxX6r05lfOjjVFcUGNz0rjHIHENNnRvBa5hG411afArvbe+qUtHqv5wI5NuHcRjqZIww6lzbsOjhqL6c/MK2/F050pSi9Un4nk3iLZally5UmH0eUufFMSqCB9W2CnYefoiSQe/KtkeBY26xTRZC9NwQBAEAQHBKxlLdi5dgNZUTlx8OQXzLau16t9PHCC4L9X3+3Ltc2FNRKA6e8MyVsU42mjsfxRGx/Vc33Lp+itfftpUn+V/R/umaK6+LJWC6g0ku4Kp3Wc8SDKdHR22PInuPkrnZkHhyUtOw9RcfDMWWmZ97M73nT4AKv2jPeuJd2EVtw81GbRQTSEBqeLTagq/8AwJviwheriZ0/nXiR7BeOYMPwOnAeySpLH5IQQSHF7iC8D0Wi99d+S4y52RWvdpzbTUMrL8lw7X7F6qijBdppeD8OfHG+aa5mqHZ3k763Iv4kkk+fgu2hCMIqMVhLRFxYUHThvS4skCzJxtuGa0wTdYAHWBBB03tz79FuoUesyQNoa01HtfsWPhmNRT6NNneo7Q+zv9ixqUJ0+PAopQcSD9OFa2CChldezKxhNtTl6uTNYc9F5RmoVFJmuSysEJdx5EGiR1NVNiNrSmMBmuxvexVgtr2zn1aevZpn0zk09TLGTo6QcdZ/J4MTg4VJDWkeqNXn4BpH3ltva66n4XxFOPxalc8JNca6lDCQ7rorEbjti5911Sm2fys9OrErzQ8dYOKugqI7Xe1jpI+8PiBkFvEgFv5xRG2i/jNpwlJHU0NNMY480kbC7st9K1ncvWBXyvaCnQuqlNSeE3jXly+hdww4pm4bRRg3EbARsco/gofW1H+Z+plhGyoIdcx5bLqujGzt+TuprRaR8eb8vfwNFaf5UdtdhsMwyzRRyg7h7GvHucCu4IxHqro4wyRwd9EjY4bOiL4CP/ac1AfP+jig9Sb/AOVV/wDVQx3Y9husAwCCiY5lOwsa9xe673yFziACS55JOjRz5IZGzQBAEAQBAEBrKuLK7wK+a7fsPwt05RXwy1X6r1+jJlKW9ErPpzwzrcOEo3gka4/hf9WR73NPsW/ovcdXedW/zJ+q19snlZZjk8+L6GRCccJiDqyYgQ+wEgJuf4W9iv8AZ6ouOYceZ6i6KOHJGxvqtaPcFz9We/UlLtbKmTzJs7VrMTX4xjlPStzTytZ3A6uPk0ale4MowlLgiruL+kp1Qx8FNHkjeC1z32L3A6EBo0bf2nyWSiTKVvh5Zi8I8JEFs1QLW1ZGd/Bzu7y9/cszobOxeVUqeS+5Ol6W4QG0pIsrfE6lWtvT3Ia8WU1zV6yenBHeCtxHInxhxM6prKGjAdOYJ2yvaMuYlmvVAuIBOUG99rjyVJtOkp0506Wjaa7tdCLVlCDyTKs4hqpGOj/kmR7Hgtc2SenaC06EHtHSy4el0WrQkp9ak12J/sHeUyr4ei2vkDGSPijjYXZQ55eWhxBdbI2xOg5hdtvtxSfIiOvBcCd8GdHkFA/rXOM04BAeQGtZffK3Wxtpck+y6xyaZ1XLQmaGoyaSnzNkJ9EMfc+bSPkSiN1COZZNB0WRFuE0gPNjj7HPcR8CvmO3ZKV/Ux2r2Rc0vlRLY2ZiAFDsrSd1WjRhxf0XNmUpbqyY/FPFVPh0besJdK/SGBgzSynuA5DvcdPbYL6vQoQoU404LRLCIWsn3kKOIYnOesfVmkzbU8UcUjYxyBfI0l7+8iw7ltJ0LHK+J6nNJxfVYfLeukdVUb7AzhjWyU7trubGAHxHvAuPcCNNe2dPVaos+lqGSMa+NzXseA5rmkFrgdQQRuEIp2oAgCAIAgCAIDpqoszfHkqrbNh+MtXFfMtY+K5efAzpy3ZGkraRk0b45Wh7Hgtc07EHcL5jTqTpTU4PDRNayebekPgx2G1Atd9PIbxOPvMbrbOHfzGo5gfTdj7VhfUsv518y/Vdz+noQ6kN1mywbGqRjYyS2Jt252WJIsRm2F3efNdmrqhGg9zR4enea5fK8EixTpYp2XEEUkp73Wjb+8/Bc+okGNrJ8WQ3GOkqtmuGObA3XSMdq3i91zfysst1G+NvBcdTR4fhNRWPLmhz7ntSvJt7XHc+8r0nULapV0gtPoT/AIf4UiprOP1kvrEaN/COXnv5L0u7axhR1er/AJwJAvSaEBmUdN9p3sH71Mt7fPxS8iBdXOPgj5mc42FzoBuVPK0i02MzV0xpcMGY/wC9qT+TiadLg8zvr4aA7il2ptmjZU96T8O1+H34I1ubk8RGKcLRUFZQRxEuf1dQ+WV3pSPOUZj3DuHLxNyea2NtGrfOrUnwysLs4/xsrtqLco6Fh4ZWdbGD9oaO8/8AHdXyeSvpVN+OTLWRtCAID7qZ3ugkhDsokY9mYAXbnaW5h3kXvqmTbGrKOhDcPOIYZG1nZr6SMAZWt6qojY3QZQCWyADkdT4Lnto9HqNy3Upvdm9e1N9/Z5ehMpXnKRYXDGMU9TCJ4ZGua7TexaRu1wOrXDmD4LLYOyZWcJTqr43p4Jffj6G6rU3uBWHS9j7aPF6SYt6xv0dzXBpFwHSO1HiO5dCe0KvVz3iQQTte0OabgoXeGjLpcOM+ZoAy5TnJFwARsRzv3Iaa9WNOOpn9D/8AsWj/AAP/ALR6FITFAEAQBAEAQBAEBpsaw9kjXRyDNHICHDUb76jUHncL55t21lZXir0tFLVePNfr5kulLejhnm3pH4Clw+QyNLpKZ57Mh1cwn7D/AB7jsfPRdRsfbFO9huPSa4rt719uRoqU3EhLGkkAAknQAak+CuzBJvRG/wAN4PqZbEt6pve/Q/o7++yEylYVp8Vhd5LsK4KgisZLzO+9o39Eb+269wWdHZ1KGstX9CSNaAAAAANgNAF6T0saI+kB9xQl2w9vJZwpSn8qNdStCn8zM6CjA1Op+Cn0rWMdZasrq13KekdF9TW4/wAVU9ICJHZpOUbdXe3k32rZUrwhx4kGU1EwsK4arsWLX1ZdSUR1ETdJJBy3Gx73eFm63XF7Y6UwpZp0vil/xXi+b7kYKMp8dEYXSPwVLhzOvw6SZlNp1sTJJPq3bdZvdzTzvsfA6V2x9q072XVXSi58m0te7xX18eONSm46xI1wDWSzVZMsj5MsTrF7nOtdzdsx0XTdVTprEIpeCwVO0pf5Sz2lw8HxF9QGXIaWuLvZt8fmvYcSusVvVd0n7MJjHInzJ/ctuC7VGAqKGJrHHKNATueQ81lGOZJB0odhBosReN7H4fJXVTZ1KXy6EbdRs6ecPFx7R3Kor0JUZbsjBrB2rSeFVdL3BzS01sDbOb/OGgekDoJfMc+/fkb+pkmjU/KyoV6ST0rwMOw/yj+TkL68ekf52E6w78k/2/JCor8UaHof/wBi0f4H/wBo9DQTFAEAQBAEAQBAEB1VMWZtufJVu1rFXltKnz4x8V9+BnTluyyaWrpmSsdHI0PY4EOa4XBB3BBXy6E50pqUW1JeqJujR596R+juTD3menzPpSb33dCb6B3Mtvs72HWxP0PY224XkVTq6VPo+9d/avNd0WdNweUZHB/FAnAimNpR6Lv6Qf8AN810JcWV71i3J8ff9yVr0sQgN/g8VC+wlfLG772Ut/SA09oC2RqKP5U/ErrlXf5cNd2jJdBwvTuALXvcDsQ5pB9wW38ZPsRTyqzTw0dGLcEQzROjbLPCT9uNzQ7y1adPKx8VhK6qSWMmLqyZXMfRFWUMxqKKSlqnC5DamMhwO4I1ILvvXb7FW3drG5p9XKTS7ngxjLDyfdd0jYhRG2IYaWjm+N/Z7txmb+suaq9EYtZp1GvFZ+qwblXfNE/wTEWVtLHNkIjmaTkeAeybixAuCCPmuRuaErSu6edYvijfF7yyU3xZw2/BawVMILqKU5XDcx5jcsPzafCx7z3uxtrRvafV1P8AUX17/v6lde2vWQx6Fn9G2WSV8rSC3qxlI2IeQQf1VdwWpUbOg1Vlnkv57ExxXG6amF6ieKEHbrHtZfyBNz7FtLkj1T0h4bIyRjKyEvLXAAktBJGgBcAD71so46yOe1HkuBHgV0pEIXg/HGfGI4mO/wBWdmhGuj3O1a/x7YDR4E96ob2v1s8LgjZKn8Ba6hEU66iBsjHMeLteC1w7w4WI9yBPBV3AnRdSVn02GeSZlRSzFl2OZlLCPqn5S072PPbuWRYxeVkmlFheJ0OeNlHHWA5csrJ2QAgX3ZLq0+RIQnVL11EsrgZtNFjFVeF8LMNiJvJMJY6iZzebIw3Rhtu5219EIs57zJrgeExUlPHTwAiOIWaCSTuSSSdySSfahgZyAIAgCAIAgCAIAgNdWxWdfkfmvnnSSw6i462K+Gfvz9ePqS6MsrBiSxhzS1wDmuBDmkXBB0IIO4XOxk4tNPDRtKH6TOjd1ITVUYcYL5nsF80HPMOZZ47t+K77Ym3VcYo13ifJ9v7+5GqU3HWJ8cIcUCcCKUgTAaHYSAf3u8c911Bb2V71q3J/N7/uSleliEBEuKeJKqlqoW0cz4n5bkNPZcXusMzTdrtuYK8xllJtSWakY9xbLsfqSADKb2F7BoueZ0CtY21NciMqcVyMSWskd6T3u83EraoRXBIyUUiHdJlRkw94/pHxt+Of+6tN28UzCq/hLQ4WpOpoqaP1IYmnzDBf4r4dfVOsuak+2T9zbFYSMzEKGOeJ8UrQ+N4Ic07EH5HxWmjWnRmqkHhrgetJrDK3wrgzFKUy0tLVsho3Ou2e2afKb/VgC1iCTcgt7weQ7ZdKqCoqTg3PmlovXsfn+pDVqlNyXM2+GdFdEx2efrKqUm7nzPJudvRFr/nXVLc9JLyrpBqC7uPq/wBMG9UYokFVwrRvhdCaaERuBFmxtaR4ggXBG4IVZDaN1CoqiqSyu1tmxwjjGDz9U8RTUkFRh5JLo5XxCT1WNJa9o56kadwcfBfXra/dS1WPzJNeDWSulT+I0vCzSa2lDd+vhtb8bVqE/lZ6fWJXhAR/hT6riGpYNqmkjlP4o3iIfC69RMoP4Cz16bggCAIAgCAIAgCAIAgCA66iPM0j3Kv2nZK8tpUnx4rxXD7eDM4S3Xk1JXyqUXFuL4onHDhcWOoPJeJ41QKT6S+jMwl1XQNOQHNJC294zvnjt9nnlHo8tNu52Jt/rMULl/Fyl29z7+/n48Y1Sm4veiYHCHE4qAIpSBMNjsJAOY+93j2+XXFvZXiqrcn83v8AuShelgQIs+kY2xu4Y9vuibnPxBWyhHeqJHPXb37l936Frq4AQEI6Sx1ho6cbyzf8rB+2q3adXq6Tl2Jv0Rqq64ReDW2FhyXw1vOpIOUAQEYpeMOtLuqpKiRjXvZ1jTTgEscWEgOmDrXB3C6On0YuqkFNSjqk9c89ewiyu6ak4vkd0vErxtQ1Z8vo/wD1lkui12+Mo+r+w/GUu0pXHeBq+qrJ5o6ZzGSyyPHWPiaQHuLtbPPfyuu4s6UqNvCnJ6xSWncRZVoNt5Jn0f8ARz9DkFRUOa+YA5GN1Yy+hdc+k62ncLnfQje2R6lbe0RYaGgAX0G6A00MfV8TRN5/yb8evcSsiwhHdjgshDIIAgCAIAgCAIAgCAIAgCA11dFY35H5r5/0msOpr9fFfDPj4/vx8ckqjLKwYy5k3hAVD0m9Gpu6sw9pDwc0kLNCSNesjA+1zLRvy10PZbE2/jFC5fhJ+z+/qR502nvRNJwlxOKhvVykCZo8g8Dcjx7x7fLtS3s7xVVuy+b3Nf0Zx9dXVE/IBx9sr7j4Byl2cczbKeL36jl/NSwcTxiCnF5pWM7gT2j5NGp9gU+dSMPmZtckuJp6biCorDlw6kklG3XSfVxDxud/K4Pgqe+29a2i+OSz9fRamG+38qN5hXR3LJUQ1WIVAkkhc18cUTQ2NhaQ4AuIu4XA5DbdcNtXpXO5jKnSjhNNZfHD7EuHqz1U23mTLEXHm4x8RrmQRPllOWOMFz3Wc6wG5s0En2BbKNGdaapwWW+HL3PG8LJBcV6X8PYx3VOklfY5csZAvbS/WZdLq+odGb2UlvpRXPL+2TU60TT8ITOgpoCDrkaXA883aN/aV3ucPQ5KtVaryku0nlDWtlbdu/Mcx/nvWxPJMp1FNZRkr02BAcOdbdeHhucDpmlok3OtvC2nvWSJVCCa3iHzyf8AeuMf1Aj/AIjivSSWOgCAIAgCAIAgCAIAgCAIAgOuePM0hQtoWcbu3lSfPh3PkZQluvJqiF8onCUJOMlhrRk44WJ6EBV3SX0a9eXVdCMlQLukjboJe9zbbSftee/VbE286OKFw/h5Ps7n3e3hw0Tp/mjxItwb0e4o5jhn+hRSWL3O/KkAG1mt7Qtc6Et3V/ddJ7a2TjSbk+7h6/bJhCnPwLFwDoxoac55Gmpl3L5jmF+8M9H33PiuTvOkV5cZSe6u7j68fY2xpRRNGNAAAAAGwGgCom23lm05QBAfMsYc0tcAWuBBB1BB0IPgvYycWmuIPLnHXDLqGukgAORxzQn1mPPZHmDdp8Wr6psu+V5bRq8+EvFffj5kCpHcZacUeVoaPsgD3CykHJt5eTIpqh0bg5psR8fA+C9Twexm4vKJXFVEtBtYkA2v3hbMlnGeUngGYpkbzPgleHhJ+H3gQXJsAXXJ0A5rOPAn23yFf8O1gxDiOSrpg59LBAYHT2sxz73s0/a392uxF8iQWqgCAIAgCAIAgCAIAgCAIAgCAxpqTMb3sub2h0dp3dZ1lPdb46Z17eKN0KzisHV9A+98FXPojLlV/wCP7mfX9xwaE94WqXROtyqR9GOvXYcGhd3haZdFbtcJR9X9j3r4nyaN3gtUujF8uG6/P9j3ronBpHd3xWqXRy/X5E/Nfc966Bx9Gd3fJansHaC/236r7nvWw7T56h3qlanse+X+1L0Pesj2nHVO9U+4rQ9n3a40p/8Aq/se78e04yHuK1u1rrjCXoz3eREekLg0YjEwscI6iEl0LyLi/qO+6SBrytsdjZbI2pLZ9V7yzF8Vz8V3murTVRYIBRYxJHMaWuZ1NSNifQlHJzTtr7j8B9AoV6VxTVSi8r+aM5m7sJUnmOq9jegX0WwruJKwLaLYWZyh6RzGuNaWnOTP10pNmxRdtxcdA3TQG52vfwXqTNsKM5GRhvDWI4m0fTnGioSc30SMnrpQeUrvsjw/VB1WaWCdThuRwWZhWGRU0TYYI2xxMFmsaLAd58STqSdSV6bDLQBAEAQBAEAQBAEAQBAEAQBAEAQBAEAQBAEAQBAEAQGl4q4WpsQhMVTGHDXK8aPjPrNdyPhseYK8UUuCBT+LUVVgsgFUH1NECOrqWC7m66RyAnQ7C5Nu4nYYuHYV9exjKSlDQ74eKMRq9MPwyUgi4lmu1nvOVn6693TbG17Wbal6M8QrNcTriyM709PoCDyLrAe8O817hG+NKEeCJ5wxwVRYeP8AVoGtfaxld25Dfftu1APcLDwXpsJCgCAIAgCAIAgCAIAgCAIAgCAIAgCAIAgCAIAgCAIAgCAIAgOCL7oDlAEAQBAEAQBAEAQBAEAQH//Z">
            <a:extLst>
              <a:ext uri="{FF2B5EF4-FFF2-40B4-BE49-F238E27FC236}">
                <a16:creationId xmlns:a16="http://schemas.microsoft.com/office/drawing/2014/main" id="{8364A09E-BE13-D549-B6F1-EDFBBB94FDEC}"/>
              </a:ext>
            </a:extLst>
          </p:cNvPr>
          <p:cNvSpPr>
            <a:spLocks noChangeAspect="1" noChangeArrowheads="1"/>
          </p:cNvSpPr>
          <p:nvPr/>
        </p:nvSpPr>
        <p:spPr bwMode="auto">
          <a:xfrm>
            <a:off x="1090613" y="731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pic>
        <p:nvPicPr>
          <p:cNvPr id="23564" name="Picture 17">
            <a:extLst>
              <a:ext uri="{FF2B5EF4-FFF2-40B4-BE49-F238E27FC236}">
                <a16:creationId xmlns:a16="http://schemas.microsoft.com/office/drawing/2014/main" id="{AEB78D4C-F8CC-8643-B615-F17A7A675D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5825" y="117475"/>
            <a:ext cx="1590675" cy="12287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904A2898.wav">
            <a:hlinkClick r:id="" action="ppaction://media"/>
            <a:extLst>
              <a:ext uri="{FF2B5EF4-FFF2-40B4-BE49-F238E27FC236}">
                <a16:creationId xmlns:a16="http://schemas.microsoft.com/office/drawing/2014/main" id="{23E45186-D345-294E-AC5F-6FC5D191333C}"/>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nextCondLst>
                <p:cond evt="onClick" delay="0">
                  <p:tgtEl>
                    <p:spTgt spid="3"/>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bldLst>
      <p:bldP spid="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2A6A1-0F28-FD4B-8963-BBDDB055FE7D}"/>
              </a:ext>
            </a:extLst>
          </p:cNvPr>
          <p:cNvSpPr>
            <a:spLocks noGrp="1"/>
          </p:cNvSpPr>
          <p:nvPr>
            <p:ph idx="1"/>
          </p:nvPr>
        </p:nvSpPr>
        <p:spPr>
          <a:xfrm>
            <a:off x="457200" y="333375"/>
            <a:ext cx="8229600" cy="5257800"/>
          </a:xfrm>
        </p:spPr>
        <p:txBody>
          <a:bodyPr/>
          <a:lstStyle/>
          <a:p>
            <a:pPr marL="0" indent="0" algn="ctr" eaLnBrk="1" hangingPunct="1">
              <a:spcBef>
                <a:spcPct val="0"/>
              </a:spcBef>
              <a:buClrTx/>
              <a:buSzTx/>
              <a:buFont typeface="Wingdings" pitchFamily="2" charset="2"/>
              <a:buNone/>
              <a:defRPr/>
            </a:pPr>
            <a:r>
              <a:rPr lang="en-GB" sz="2400" kern="1200" dirty="0">
                <a:solidFill>
                  <a:srgbClr val="2D2D8A">
                    <a:lumMod val="50000"/>
                  </a:srgbClr>
                </a:solidFill>
                <a:latin typeface="SassoonCRInfant" pitchFamily="2" charset="0"/>
                <a:sym typeface="Arial" charset="0"/>
              </a:rPr>
              <a:t>We teach using the Numicon Maths Scheme. It is a visual and kinaesthetic way of understanding number.  The children will be playing games to develop their confidence with the number plates and using the Numicon to solve many different mathematical problems.</a:t>
            </a:r>
            <a:endParaRPr lang="en-GB" sz="2400" kern="1200" dirty="0">
              <a:solidFill>
                <a:srgbClr val="000000"/>
              </a:solidFill>
              <a:latin typeface="SassoonCRInfant" pitchFamily="2" charset="0"/>
              <a:sym typeface="Arial" charset="0"/>
            </a:endParaRPr>
          </a:p>
          <a:p>
            <a:pPr>
              <a:defRPr/>
            </a:pPr>
            <a:endParaRPr lang="en-GB" dirty="0"/>
          </a:p>
        </p:txBody>
      </p:sp>
      <p:sp>
        <p:nvSpPr>
          <p:cNvPr id="25602" name="Slide Number Placeholder 3">
            <a:extLst>
              <a:ext uri="{FF2B5EF4-FFF2-40B4-BE49-F238E27FC236}">
                <a16:creationId xmlns:a16="http://schemas.microsoft.com/office/drawing/2014/main" id="{A7366E09-9745-4D4A-9645-A07225C3977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a:spcBef>
                <a:spcPct val="0"/>
              </a:spcBef>
              <a:buClrTx/>
              <a:buSzTx/>
              <a:buFontTx/>
              <a:buNone/>
            </a:pPr>
            <a:fld id="{6DD01A69-4FAA-F44E-BEE6-F79DA9BF829C}" type="slidenum">
              <a:rPr lang="en-US" altLang="en-US" sz="1000" smtClean="0"/>
              <a:pPr>
                <a:spcBef>
                  <a:spcPct val="0"/>
                </a:spcBef>
                <a:buClrTx/>
                <a:buSzTx/>
                <a:buFontTx/>
                <a:buNone/>
              </a:pPr>
              <a:t>6</a:t>
            </a:fld>
            <a:endParaRPr lang="en-US" altLang="en-US" sz="1000"/>
          </a:p>
        </p:txBody>
      </p:sp>
      <p:pic>
        <p:nvPicPr>
          <p:cNvPr id="25603" name="Picture 2">
            <a:extLst>
              <a:ext uri="{FF2B5EF4-FFF2-40B4-BE49-F238E27FC236}">
                <a16:creationId xmlns:a16="http://schemas.microsoft.com/office/drawing/2014/main" id="{1C6DE9E0-0E6D-AE4D-B896-17ADFDF553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1550" y="2432050"/>
            <a:ext cx="3600450" cy="1428750"/>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3">
            <a:extLst>
              <a:ext uri="{FF2B5EF4-FFF2-40B4-BE49-F238E27FC236}">
                <a16:creationId xmlns:a16="http://schemas.microsoft.com/office/drawing/2014/main" id="{57D0CCAF-D622-D946-8CCE-0DB282464F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2357438"/>
            <a:ext cx="2520950" cy="18891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a:extLst>
              <a:ext uri="{FF2B5EF4-FFF2-40B4-BE49-F238E27FC236}">
                <a16:creationId xmlns:a16="http://schemas.microsoft.com/office/drawing/2014/main" id="{1698C69E-5BD3-6C4F-ABBE-ED685203AF0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80063" y="4437063"/>
            <a:ext cx="2992437" cy="22447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a:extLst>
              <a:ext uri="{FF2B5EF4-FFF2-40B4-BE49-F238E27FC236}">
                <a16:creationId xmlns:a16="http://schemas.microsoft.com/office/drawing/2014/main" id="{22D3E76D-D969-564E-97F2-0E45C8FA044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71550" y="4005263"/>
            <a:ext cx="3551238" cy="2663825"/>
          </a:xfrm>
          <a:prstGeom prst="rect">
            <a:avLst/>
          </a:prstGeom>
          <a:noFill/>
          <a:ln>
            <a:noFill/>
          </a:ln>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AE62898.wav">
            <a:hlinkClick r:id="" action="ppaction://media"/>
            <a:extLst>
              <a:ext uri="{FF2B5EF4-FFF2-40B4-BE49-F238E27FC236}">
                <a16:creationId xmlns:a16="http://schemas.microsoft.com/office/drawing/2014/main" id="{7974DD8E-51C9-3040-B8B8-9F2F4086F264}"/>
              </a:ext>
            </a:extLst>
          </p:cNvPr>
          <p:cNvPicPr>
            <a:picLocks noChangeAspect="1"/>
          </p:cNvPicPr>
          <p:nvPr>
            <a:audioFile r:link="rId2"/>
            <p:extLst>
              <p:ext uri="{DAA4B4D4-6D71-4841-9C94-3DE7FCFB9230}">
                <p14:media xmlns:p14="http://schemas.microsoft.com/office/powerpoint/2010/main" r:embed="rId1"/>
              </p:ext>
            </p:extLst>
          </p:nvPr>
        </p:nvPicPr>
        <p:blipFill>
          <a:blip r:embed="rId9">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F41DD1C0-6956-AC41-9CD2-9463BCFD50EC}"/>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7650" name="Rectangle 3">
            <a:extLst>
              <a:ext uri="{FF2B5EF4-FFF2-40B4-BE49-F238E27FC236}">
                <a16:creationId xmlns:a16="http://schemas.microsoft.com/office/drawing/2014/main" id="{131844C7-04FD-584B-B660-5815A757EA49}"/>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7651" name="Rectangle 4">
            <a:extLst>
              <a:ext uri="{FF2B5EF4-FFF2-40B4-BE49-F238E27FC236}">
                <a16:creationId xmlns:a16="http://schemas.microsoft.com/office/drawing/2014/main" id="{2589C695-C67A-AC49-AB12-B7181DC0BD81}"/>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grpSp>
        <p:nvGrpSpPr>
          <p:cNvPr id="27652" name="Group 10">
            <a:extLst>
              <a:ext uri="{FF2B5EF4-FFF2-40B4-BE49-F238E27FC236}">
                <a16:creationId xmlns:a16="http://schemas.microsoft.com/office/drawing/2014/main" id="{C17EE8AB-6627-5344-A8AD-F2D192551C49}"/>
              </a:ext>
            </a:extLst>
          </p:cNvPr>
          <p:cNvGrpSpPr>
            <a:grpSpLocks/>
          </p:cNvGrpSpPr>
          <p:nvPr/>
        </p:nvGrpSpPr>
        <p:grpSpPr bwMode="auto">
          <a:xfrm>
            <a:off x="1258888" y="1341438"/>
            <a:ext cx="6842125" cy="4032250"/>
            <a:chOff x="0" y="0"/>
            <a:chExt cx="4310" cy="2540"/>
          </a:xfrm>
        </p:grpSpPr>
        <p:sp>
          <p:nvSpPr>
            <p:cNvPr id="27655" name="Rectangle 8">
              <a:extLst>
                <a:ext uri="{FF2B5EF4-FFF2-40B4-BE49-F238E27FC236}">
                  <a16:creationId xmlns:a16="http://schemas.microsoft.com/office/drawing/2014/main" id="{A851E4B4-555C-5C40-BF83-A4424CD99A4F}"/>
                </a:ext>
              </a:extLst>
            </p:cNvPr>
            <p:cNvSpPr>
              <a:spLocks/>
            </p:cNvSpPr>
            <p:nvPr/>
          </p:nvSpPr>
          <p:spPr bwMode="auto">
            <a:xfrm>
              <a:off x="0" y="0"/>
              <a:ext cx="4310" cy="2540"/>
            </a:xfrm>
            <a:prstGeom prst="rect">
              <a:avLst/>
            </a:prstGeom>
            <a:solidFill>
              <a:srgbClr val="DDC1DA"/>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pic>
          <p:nvPicPr>
            <p:cNvPr id="27656" name="Picture 9">
              <a:extLst>
                <a:ext uri="{FF2B5EF4-FFF2-40B4-BE49-F238E27FC236}">
                  <a16:creationId xmlns:a16="http://schemas.microsoft.com/office/drawing/2014/main" id="{F2D8492C-9CB7-6041-B6A9-B2610F0234F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310" cy="2540"/>
            </a:xfrm>
            <a:prstGeom prst="rect">
              <a:avLst/>
            </a:prstGeom>
            <a:noFill/>
            <a:ln w="9525">
              <a:solidFill>
                <a:srgbClr val="BBE0E3"/>
              </a:solidFill>
              <a:miter lim="800000"/>
              <a:headEnd/>
              <a:tailEnd/>
            </a:ln>
            <a:extLst>
              <a:ext uri="{909E8E84-426E-40DD-AFC4-6F175D3DCCD1}">
                <a14:hiddenFill xmlns:a14="http://schemas.microsoft.com/office/drawing/2010/main">
                  <a:solidFill>
                    <a:srgbClr val="FFFFFF"/>
                  </a:solidFill>
                </a14:hiddenFill>
              </a:ext>
            </a:extLst>
          </p:spPr>
        </p:pic>
      </p:grpSp>
      <p:pic>
        <p:nvPicPr>
          <p:cNvPr id="27653" name="Picture 11">
            <a:extLst>
              <a:ext uri="{FF2B5EF4-FFF2-40B4-BE49-F238E27FC236}">
                <a16:creationId xmlns:a16="http://schemas.microsoft.com/office/drawing/2014/main" id="{5E76D84D-757D-014F-979A-F94E765B047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1484313"/>
            <a:ext cx="43926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EBD42914.wav">
            <a:hlinkClick r:id="" action="ppaction://media"/>
            <a:extLst>
              <a:ext uri="{FF2B5EF4-FFF2-40B4-BE49-F238E27FC236}">
                <a16:creationId xmlns:a16="http://schemas.microsoft.com/office/drawing/2014/main" id="{76BB6B91-6890-B64F-B1DF-8EDF5414DC94}"/>
              </a:ext>
            </a:extLst>
          </p:cNvPr>
          <p:cNvPicPr>
            <a:picLocks noChangeAspect="1"/>
          </p:cNvPicPr>
          <p:nvPr>
            <a:audioFile r:link="rId2"/>
            <p:extLst>
              <p:ext uri="{DAA4B4D4-6D71-4841-9C94-3DE7FCFB9230}">
                <p14:media xmlns:p14="http://schemas.microsoft.com/office/powerpoint/2010/main" r:embed="rId1"/>
              </p:ext>
            </p:extLst>
          </p:nvPr>
        </p:nvPicPr>
        <p:blipFill>
          <a:blip r:embed="rId7">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C2941B90-ABB1-0C49-A834-34E0CC9B1442}"/>
              </a:ext>
            </a:extLst>
          </p:cNvPr>
          <p:cNvSpPr>
            <a:spLocks noChangeArrowheads="1"/>
          </p:cNvSpPr>
          <p:nvPr>
            <p:ph type="title"/>
          </p:nvPr>
        </p:nvSpPr>
        <p:spPr>
          <a:xfrm>
            <a:off x="1042988" y="30163"/>
            <a:ext cx="8686800" cy="1417637"/>
          </a:xfrm>
        </p:spPr>
        <p:txBody>
          <a:bodyPr rIns="132080"/>
          <a:lstStyle/>
          <a:p>
            <a:pPr indent="0" eaLnBrk="1" hangingPunct="1"/>
            <a:r>
              <a:rPr lang="en-US" altLang="en-US">
                <a:latin typeface="SassoonCRInfant" pitchFamily="2" charset="0"/>
              </a:rPr>
              <a:t>Why Read Write Inc Phonics?</a:t>
            </a:r>
          </a:p>
        </p:txBody>
      </p:sp>
      <p:sp>
        <p:nvSpPr>
          <p:cNvPr id="9224" name="Rectangle 8">
            <a:extLst>
              <a:ext uri="{FF2B5EF4-FFF2-40B4-BE49-F238E27FC236}">
                <a16:creationId xmlns:a16="http://schemas.microsoft.com/office/drawing/2014/main" id="{AF7D9849-25D9-954F-85BB-E4805C024CB7}"/>
              </a:ext>
            </a:extLst>
          </p:cNvPr>
          <p:cNvSpPr>
            <a:spLocks noChangeArrowheads="1"/>
          </p:cNvSpPr>
          <p:nvPr>
            <p:ph type="body" idx="1"/>
          </p:nvPr>
        </p:nvSpPr>
        <p:spPr/>
        <p:txBody>
          <a:bodyPr rIns="132080"/>
          <a:lstStyle/>
          <a:p>
            <a:pPr eaLnBrk="1" hangingPunct="1"/>
            <a:endParaRPr lang="en-US" altLang="en-US">
              <a:latin typeface="SassoonCRInfant" pitchFamily="2" charset="0"/>
            </a:endParaRPr>
          </a:p>
          <a:p>
            <a:pPr eaLnBrk="1" hangingPunct="1"/>
            <a:r>
              <a:rPr lang="en-US" altLang="en-US">
                <a:latin typeface="SassoonCRInfant" pitchFamily="2" charset="0"/>
              </a:rPr>
              <a:t>Tried and tested over many years</a:t>
            </a:r>
          </a:p>
          <a:p>
            <a:pPr eaLnBrk="1" hangingPunct="1"/>
            <a:endParaRPr lang="en-US" altLang="en-US">
              <a:latin typeface="SassoonCRInfant" pitchFamily="2" charset="0"/>
            </a:endParaRPr>
          </a:p>
          <a:p>
            <a:pPr eaLnBrk="1" hangingPunct="1"/>
            <a:r>
              <a:rPr lang="en-US" altLang="en-US">
                <a:latin typeface="SassoonCRInfant" pitchFamily="2" charset="0"/>
              </a:rPr>
              <a:t>Systematic and structured</a:t>
            </a:r>
          </a:p>
          <a:p>
            <a:pPr eaLnBrk="1" hangingPunct="1"/>
            <a:endParaRPr lang="en-US" altLang="en-US">
              <a:latin typeface="SassoonCRInfant" pitchFamily="2" charset="0"/>
            </a:endParaRPr>
          </a:p>
          <a:p>
            <a:pPr eaLnBrk="1" hangingPunct="1"/>
            <a:r>
              <a:rPr lang="en-US" altLang="en-US">
                <a:latin typeface="SassoonCRInfant" pitchFamily="2" charset="0"/>
              </a:rPr>
              <a:t>Early success in reading</a:t>
            </a:r>
          </a:p>
          <a:p>
            <a:pPr eaLnBrk="1" hangingPunct="1"/>
            <a:endParaRPr lang="en-US" altLang="en-US">
              <a:latin typeface="SassoonCRInfant" pitchFamily="2" charset="0"/>
            </a:endParaRPr>
          </a:p>
          <a:p>
            <a:pPr eaLnBrk="1" hangingPunct="1"/>
            <a:r>
              <a:rPr lang="en-US" altLang="en-US">
                <a:latin typeface="SassoonCRInfant" pitchFamily="2" charset="0"/>
              </a:rPr>
              <a:t>Training and ongoing staff development</a:t>
            </a:r>
          </a:p>
        </p:txBody>
      </p:sp>
      <p:sp>
        <p:nvSpPr>
          <p:cNvPr id="29699" name="Rectangle 1">
            <a:extLst>
              <a:ext uri="{FF2B5EF4-FFF2-40B4-BE49-F238E27FC236}">
                <a16:creationId xmlns:a16="http://schemas.microsoft.com/office/drawing/2014/main" id="{62C35513-3C2A-7745-B20D-DF284B34CA82}"/>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9700" name="Line 2">
            <a:extLst>
              <a:ext uri="{FF2B5EF4-FFF2-40B4-BE49-F238E27FC236}">
                <a16:creationId xmlns:a16="http://schemas.microsoft.com/office/drawing/2014/main" id="{CC8874B2-2768-F443-95A5-E4E4D29B4533}"/>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701" name="Rectangle 3">
            <a:extLst>
              <a:ext uri="{FF2B5EF4-FFF2-40B4-BE49-F238E27FC236}">
                <a16:creationId xmlns:a16="http://schemas.microsoft.com/office/drawing/2014/main" id="{556DBD20-E8E6-B645-A884-23F5F55EA1F0}"/>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29702" name="Rectangle 4">
            <a:extLst>
              <a:ext uri="{FF2B5EF4-FFF2-40B4-BE49-F238E27FC236}">
                <a16:creationId xmlns:a16="http://schemas.microsoft.com/office/drawing/2014/main" id="{0DF943CF-72EF-7A40-ACDB-A17464D9E9E6}"/>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pic>
        <p:nvPicPr>
          <p:cNvPr id="29703" name="Picture 5">
            <a:extLst>
              <a:ext uri="{FF2B5EF4-FFF2-40B4-BE49-F238E27FC236}">
                <a16:creationId xmlns:a16="http://schemas.microsoft.com/office/drawing/2014/main" id="{3C939139-6DC2-A040-9B1F-11652E43988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876925"/>
            <a:ext cx="1908175"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F5402929.wav">
            <a:hlinkClick r:id="" action="ppaction://media"/>
            <a:extLst>
              <a:ext uri="{FF2B5EF4-FFF2-40B4-BE49-F238E27FC236}">
                <a16:creationId xmlns:a16="http://schemas.microsoft.com/office/drawing/2014/main" id="{F8254FFA-5841-024D-9F48-B09BF9F85BC4}"/>
              </a:ext>
            </a:extLst>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2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2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224">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 fill="hold"/>
                                        <p:tgtEl>
                                          <p:spTgt spid="3"/>
                                        </p:tgtEl>
                                      </p:cBhvr>
                                    </p:cmd>
                                  </p:childTnLst>
                                </p:cTn>
                              </p:par>
                            </p:childTnLst>
                          </p:cTn>
                        </p:par>
                      </p:childTnLst>
                    </p:cTn>
                  </p:par>
                </p:childTnLst>
              </p:cTn>
              <p:nextCondLst>
                <p:cond evt="onClick" delay="0">
                  <p:tgtEl>
                    <p:spTgt spid="3"/>
                  </p:tgtEl>
                </p:cond>
              </p:nextCondLst>
            </p:seq>
            <p:audio>
              <p:cMediaNode vol="80000">
                <p:cTn id="24" fill="hold" display="0">
                  <p:stCondLst>
                    <p:cond delay="indefinite"/>
                  </p:stCondLst>
                  <p:endCondLst>
                    <p:cond evt="onStopAudio" delay="0">
                      <p:tgtEl>
                        <p:sldTgt/>
                      </p:tgtEl>
                    </p:cond>
                  </p:endCondLst>
                </p:cTn>
                <p:tgtEl>
                  <p:spTgt spid="3"/>
                </p:tgtEl>
              </p:cMediaNode>
            </p:audio>
          </p:childTnLst>
        </p:cTn>
      </p:par>
    </p:tnLst>
    <p:bldLst>
      <p:bldP spid="922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71" name="Rectangle 7">
            <a:extLst>
              <a:ext uri="{FF2B5EF4-FFF2-40B4-BE49-F238E27FC236}">
                <a16:creationId xmlns:a16="http://schemas.microsoft.com/office/drawing/2014/main" id="{026ABD35-C1D3-594F-9827-531C404382BF}"/>
              </a:ext>
            </a:extLst>
          </p:cNvPr>
          <p:cNvSpPr>
            <a:spLocks noChangeArrowheads="1"/>
          </p:cNvSpPr>
          <p:nvPr>
            <p:ph type="body" idx="1"/>
          </p:nvPr>
        </p:nvSpPr>
        <p:spPr/>
        <p:txBody>
          <a:bodyPr rIns="132080"/>
          <a:lstStyle/>
          <a:p>
            <a:pPr eaLnBrk="1" hangingPunct="1">
              <a:lnSpc>
                <a:spcPct val="90000"/>
              </a:lnSpc>
              <a:buFont typeface="Wingdings" pitchFamily="2" charset="2"/>
              <a:buChar char="q"/>
            </a:pPr>
            <a:endParaRPr lang="en-US" altLang="en-US">
              <a:latin typeface="SassoonCRInfant" pitchFamily="2" charset="0"/>
              <a:ea typeface="Arial Unicode MS" panose="020B0604020202020204" pitchFamily="34" charset="-128"/>
              <a:cs typeface="Arial Unicode MS" panose="020B0604020202020204" pitchFamily="34" charset="-128"/>
              <a:sym typeface="Arial Unicode MS" panose="020B0604020202020204" pitchFamily="34" charset="-128"/>
            </a:endParaRPr>
          </a:p>
          <a:p>
            <a:pPr eaLnBrk="1" hangingPunct="1">
              <a:lnSpc>
                <a:spcPct val="90000"/>
              </a:lnSpc>
              <a:buFont typeface="Wingdings" pitchFamily="2" charset="2"/>
              <a:buChar char="q"/>
            </a:pPr>
            <a:endParaRPr lang="en-US" altLang="en-US" sz="3200">
              <a:latin typeface="SassoonCRInfant" pitchFamily="2" charset="0"/>
              <a:ea typeface="Arial Unicode MS" panose="020B0604020202020204" pitchFamily="34" charset="-128"/>
              <a:cs typeface="Arial Unicode MS" panose="020B0604020202020204" pitchFamily="34" charset="-128"/>
              <a:sym typeface="Arial Unicode MS" panose="020B0604020202020204" pitchFamily="34" charset="-128"/>
            </a:endParaRPr>
          </a:p>
          <a:p>
            <a:pPr eaLnBrk="1" hangingPunct="1">
              <a:lnSpc>
                <a:spcPct val="90000"/>
              </a:lnSpc>
              <a:buFont typeface="Wingdings" pitchFamily="2" charset="2"/>
              <a:buChar char="q"/>
            </a:pPr>
            <a:r>
              <a:rPr lang="en-US" altLang="en-US" sz="3200">
                <a:latin typeface="SassoonCRInfant" pitchFamily="2" charset="0"/>
                <a:ea typeface="Arial Unicode MS" panose="020B0604020202020204" pitchFamily="34" charset="-128"/>
                <a:cs typeface="Arial Unicode MS" panose="020B0604020202020204" pitchFamily="34" charset="-128"/>
                <a:sym typeface="Arial Unicode MS" panose="020B0604020202020204" pitchFamily="34" charset="-128"/>
              </a:rPr>
              <a:t>A rapid learn to read programme</a:t>
            </a:r>
          </a:p>
          <a:p>
            <a:pPr algn="ctr" eaLnBrk="1" hangingPunct="1">
              <a:lnSpc>
                <a:spcPct val="90000"/>
              </a:lnSpc>
              <a:buFont typeface="Wingdings" pitchFamily="2" charset="2"/>
              <a:buNone/>
            </a:pPr>
            <a:r>
              <a:rPr lang="en-US" altLang="en-US" sz="3200">
                <a:latin typeface="SassoonCRInfant" pitchFamily="2" charset="0"/>
                <a:ea typeface="Arial Unicode MS" panose="020B0604020202020204" pitchFamily="34" charset="-128"/>
                <a:cs typeface="Arial Unicode MS" panose="020B0604020202020204" pitchFamily="34" charset="-128"/>
                <a:sym typeface="Arial Unicode MS" panose="020B0604020202020204" pitchFamily="34" charset="-128"/>
              </a:rPr>
              <a:t>   </a:t>
            </a:r>
          </a:p>
          <a:p>
            <a:pPr algn="ctr" eaLnBrk="1" hangingPunct="1">
              <a:lnSpc>
                <a:spcPct val="90000"/>
              </a:lnSpc>
              <a:buFont typeface="Wingdings" pitchFamily="2" charset="2"/>
              <a:buNone/>
            </a:pPr>
            <a:r>
              <a:rPr lang="en-US" altLang="en-US" sz="3200">
                <a:latin typeface="SassoonCRInfant" pitchFamily="2" charset="0"/>
                <a:ea typeface="Arial Unicode MS" panose="020B0604020202020204" pitchFamily="34" charset="-128"/>
                <a:cs typeface="Arial Unicode MS" panose="020B0604020202020204" pitchFamily="34" charset="-128"/>
                <a:sym typeface="Arial Unicode MS" panose="020B0604020202020204" pitchFamily="34" charset="-128"/>
              </a:rPr>
              <a:t>so children can…</a:t>
            </a:r>
          </a:p>
          <a:p>
            <a:pPr eaLnBrk="1" hangingPunct="1">
              <a:lnSpc>
                <a:spcPct val="90000"/>
              </a:lnSpc>
              <a:buFont typeface="Wingdings" pitchFamily="2" charset="2"/>
              <a:buNone/>
            </a:pPr>
            <a:endParaRPr lang="en-US" altLang="en-US" sz="3200">
              <a:latin typeface="SassoonCRInfant" pitchFamily="2" charset="0"/>
              <a:ea typeface="Arial Unicode MS" panose="020B0604020202020204" pitchFamily="34" charset="-128"/>
              <a:cs typeface="Arial Unicode MS" panose="020B0604020202020204" pitchFamily="34" charset="-128"/>
              <a:sym typeface="Arial Unicode MS" panose="020B0604020202020204" pitchFamily="34" charset="-128"/>
            </a:endParaRPr>
          </a:p>
          <a:p>
            <a:pPr eaLnBrk="1" hangingPunct="1">
              <a:lnSpc>
                <a:spcPct val="90000"/>
              </a:lnSpc>
              <a:buFont typeface="Wingdings" pitchFamily="2" charset="2"/>
              <a:buChar char="q"/>
            </a:pPr>
            <a:r>
              <a:rPr lang="en-US" altLang="en-US" sz="3200">
                <a:latin typeface="SassoonCRInfant" pitchFamily="2" charset="0"/>
                <a:ea typeface="Arial Unicode MS" panose="020B0604020202020204" pitchFamily="34" charset="-128"/>
                <a:cs typeface="Arial Unicode MS" panose="020B0604020202020204" pitchFamily="34" charset="-128"/>
                <a:sym typeface="Arial Unicode MS" panose="020B0604020202020204" pitchFamily="34" charset="-128"/>
              </a:rPr>
              <a:t>Read to learn for the rest of their lives </a:t>
            </a:r>
          </a:p>
        </p:txBody>
      </p:sp>
      <p:sp>
        <p:nvSpPr>
          <p:cNvPr id="31746" name="Rectangle 1">
            <a:extLst>
              <a:ext uri="{FF2B5EF4-FFF2-40B4-BE49-F238E27FC236}">
                <a16:creationId xmlns:a16="http://schemas.microsoft.com/office/drawing/2014/main" id="{507F88A5-7FD0-0C4B-BC72-7ACCE3868B13}"/>
              </a:ext>
            </a:extLst>
          </p:cNvPr>
          <p:cNvSpPr>
            <a:spLocks/>
          </p:cNvSpPr>
          <p:nvPr/>
        </p:nvSpPr>
        <p:spPr bwMode="auto">
          <a:xfrm>
            <a:off x="0" y="0"/>
            <a:ext cx="228600" cy="2286000"/>
          </a:xfrm>
          <a:prstGeom prst="rect">
            <a:avLst/>
          </a:prstGeom>
          <a:solidFill>
            <a:srgbClr val="FFCC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1747" name="Line 2">
            <a:extLst>
              <a:ext uri="{FF2B5EF4-FFF2-40B4-BE49-F238E27FC236}">
                <a16:creationId xmlns:a16="http://schemas.microsoft.com/office/drawing/2014/main" id="{A5BBF024-5883-B047-A825-CB28AC21DB93}"/>
              </a:ext>
            </a:extLst>
          </p:cNvPr>
          <p:cNvSpPr>
            <a:spLocks noChangeShapeType="1"/>
          </p:cNvSpPr>
          <p:nvPr/>
        </p:nvSpPr>
        <p:spPr bwMode="auto">
          <a:xfrm>
            <a:off x="457200" y="1447800"/>
            <a:ext cx="8077200" cy="1588"/>
          </a:xfrm>
          <a:prstGeom prst="line">
            <a:avLst/>
          </a:prstGeom>
          <a:noFill/>
          <a:ln w="19050">
            <a:solidFill>
              <a:srgbClr val="666699"/>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1748" name="Rectangle 3">
            <a:extLst>
              <a:ext uri="{FF2B5EF4-FFF2-40B4-BE49-F238E27FC236}">
                <a16:creationId xmlns:a16="http://schemas.microsoft.com/office/drawing/2014/main" id="{4AAF7862-BDD2-3540-9DE7-0108FA1DE052}"/>
              </a:ext>
            </a:extLst>
          </p:cNvPr>
          <p:cNvSpPr>
            <a:spLocks/>
          </p:cNvSpPr>
          <p:nvPr/>
        </p:nvSpPr>
        <p:spPr bwMode="auto">
          <a:xfrm>
            <a:off x="0" y="2286000"/>
            <a:ext cx="228600" cy="2286000"/>
          </a:xfrm>
          <a:prstGeom prst="rect">
            <a:avLst/>
          </a:prstGeom>
          <a:solidFill>
            <a:srgbClr val="FF0000"/>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1749" name="Rectangle 4">
            <a:extLst>
              <a:ext uri="{FF2B5EF4-FFF2-40B4-BE49-F238E27FC236}">
                <a16:creationId xmlns:a16="http://schemas.microsoft.com/office/drawing/2014/main" id="{E9188ECE-F550-4E4C-A032-E837967A7998}"/>
              </a:ext>
            </a:extLst>
          </p:cNvPr>
          <p:cNvSpPr>
            <a:spLocks/>
          </p:cNvSpPr>
          <p:nvPr/>
        </p:nvSpPr>
        <p:spPr bwMode="auto">
          <a:xfrm>
            <a:off x="0" y="4572000"/>
            <a:ext cx="228600" cy="2286000"/>
          </a:xfrm>
          <a:prstGeom prst="rect">
            <a:avLst/>
          </a:prstGeom>
          <a:solidFill>
            <a:srgbClr val="6666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ts val="700"/>
              </a:spcBef>
              <a:buClr>
                <a:srgbClr val="FFCC00"/>
              </a:buClr>
              <a:buSzPct val="75000"/>
              <a:buFont typeface="Wingdings" pitchFamily="2" charset="2"/>
              <a:buChar char="p"/>
              <a:defRPr sz="28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1pPr>
            <a:lvl2pPr marL="742950" indent="-285750">
              <a:spcBef>
                <a:spcPts val="600"/>
              </a:spcBef>
              <a:buClr>
                <a:srgbClr val="666699"/>
              </a:buClr>
              <a:buSzPct val="75000"/>
              <a:buFont typeface="Wingdings" pitchFamily="2" charset="2"/>
              <a:buChar char="n"/>
              <a:defRPr sz="24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2pPr>
            <a:lvl3pPr marL="1143000" indent="-228600">
              <a:spcBef>
                <a:spcPts val="500"/>
              </a:spcBef>
              <a:buClr>
                <a:srgbClr val="FF9900"/>
              </a:buClr>
              <a:buSzPct val="64000"/>
              <a:buFont typeface="Wingdings" pitchFamily="2" charset="2"/>
              <a:buChar char="p"/>
              <a:defRPr sz="2000">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3pPr>
            <a:lvl4pPr marL="1600200" indent="-228600">
              <a:spcBef>
                <a:spcPts val="400"/>
              </a:spcBef>
              <a:buClr>
                <a:srgbClr val="FFCC00"/>
              </a:buClr>
              <a:buSzPct val="10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4pPr>
            <a:lvl5pPr marL="2057400" indent="-228600">
              <a:spcBef>
                <a:spcPts val="400"/>
              </a:spcBef>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5pPr>
            <a:lvl6pPr marL="25146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6pPr>
            <a:lvl7pPr marL="29718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7pPr>
            <a:lvl8pPr marL="34290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8pPr>
            <a:lvl9pPr marL="3886200" indent="-228600" eaLnBrk="0" fontAlgn="base" hangingPunct="0">
              <a:spcBef>
                <a:spcPts val="400"/>
              </a:spcBef>
              <a:spcAft>
                <a:spcPct val="0"/>
              </a:spcAft>
              <a:buClr>
                <a:srgbClr val="666699"/>
              </a:buClr>
              <a:buSzPct val="80000"/>
              <a:buFont typeface="Wingdings" pitchFamily="2" charset="2"/>
              <a:buChar char="§"/>
              <a:defRPr>
                <a:solidFill>
                  <a:schemeClr val="tx1"/>
                </a:solidFill>
                <a:latin typeface="Verdana" panose="020B0604030504040204" pitchFamily="34" charset="0"/>
                <a:ea typeface="ヒラギノ角ゴ ProN W3" panose="020B0300000000000000" pitchFamily="34" charset="-128"/>
                <a:sym typeface="Verdana" panose="020B0604030504040204" pitchFamily="34" charset="0"/>
              </a:defRPr>
            </a:lvl9pPr>
          </a:lstStyle>
          <a:p>
            <a:pPr eaLnBrk="1" hangingPunct="1">
              <a:spcBef>
                <a:spcPct val="0"/>
              </a:spcBef>
              <a:buClrTx/>
              <a:buSzTx/>
              <a:buFontTx/>
              <a:buNone/>
            </a:pPr>
            <a:endParaRPr lang="en-GB" altLang="en-US" sz="2400">
              <a:solidFill>
                <a:srgbClr val="000000"/>
              </a:solidFill>
              <a:latin typeface="Arial" panose="020B0604020202020204" pitchFamily="34" charset="0"/>
              <a:sym typeface="Arial" panose="020B0604020202020204" pitchFamily="34" charset="0"/>
            </a:endParaRPr>
          </a:p>
        </p:txBody>
      </p:sp>
      <p:sp>
        <p:nvSpPr>
          <p:cNvPr id="31750" name="Rectangle 6">
            <a:extLst>
              <a:ext uri="{FF2B5EF4-FFF2-40B4-BE49-F238E27FC236}">
                <a16:creationId xmlns:a16="http://schemas.microsoft.com/office/drawing/2014/main" id="{7D3C3564-EB32-1548-96C3-C93E761862A3}"/>
              </a:ext>
            </a:extLst>
          </p:cNvPr>
          <p:cNvSpPr>
            <a:spLocks noChangeArrowheads="1"/>
          </p:cNvSpPr>
          <p:nvPr>
            <p:ph type="title"/>
          </p:nvPr>
        </p:nvSpPr>
        <p:spPr>
          <a:xfrm>
            <a:off x="735013" y="0"/>
            <a:ext cx="8229600" cy="1417638"/>
          </a:xfrm>
        </p:spPr>
        <p:txBody>
          <a:bodyPr rIns="132080"/>
          <a:lstStyle/>
          <a:p>
            <a:pPr indent="0" eaLnBrk="1" hangingPunct="1"/>
            <a:r>
              <a:rPr lang="en-US" altLang="en-US">
                <a:latin typeface="SassoonCRInfant" pitchFamily="2" charset="0"/>
              </a:rPr>
              <a:t>What is Read Write Inc Phonics?</a:t>
            </a:r>
          </a:p>
        </p:txBody>
      </p:sp>
      <p:pic>
        <p:nvPicPr>
          <p:cNvPr id="2" name="C06A2929.wav">
            <a:hlinkClick r:id="" action="ppaction://media"/>
            <a:extLst>
              <a:ext uri="{FF2B5EF4-FFF2-40B4-BE49-F238E27FC236}">
                <a16:creationId xmlns:a16="http://schemas.microsoft.com/office/drawing/2014/main" id="{756371F5-6D09-5B43-8EEB-90D8BE225507}"/>
              </a:ext>
            </a:extLst>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267200" y="3124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1"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11271" grpId="0" build="p" autoUpdateAnimBg="0"/>
    </p:bldLst>
  </p:timing>
</p:sld>
</file>

<file path=ppt/theme/theme1.xml><?xml version="1.0" encoding="utf-8"?>
<a:theme xmlns:a="http://schemas.openxmlformats.org/drawingml/2006/main" name="Level">
  <a:themeElements>
    <a:clrScheme name="">
      <a:dk1>
        <a:srgbClr val="000000"/>
      </a:dk1>
      <a:lt1>
        <a:srgbClr val="FFFFFF"/>
      </a:lt1>
      <a:dk2>
        <a:srgbClr val="000000"/>
      </a:dk2>
      <a:lt2>
        <a:srgbClr val="808080"/>
      </a:lt2>
      <a:accent1>
        <a:srgbClr val="FF9900"/>
      </a:accent1>
      <a:accent2>
        <a:srgbClr val="333399"/>
      </a:accent2>
      <a:accent3>
        <a:srgbClr val="FFFFFF"/>
      </a:accent3>
      <a:accent4>
        <a:srgbClr val="000000"/>
      </a:accent4>
      <a:accent5>
        <a:srgbClr val="FFCAAA"/>
      </a:accent5>
      <a:accent6>
        <a:srgbClr val="2D2D8A"/>
      </a:accent6>
      <a:hlink>
        <a:srgbClr val="009999"/>
      </a:hlink>
      <a:folHlink>
        <a:srgbClr val="99CC00"/>
      </a:folHlink>
    </a:clrScheme>
    <a:fontScheme name="Level">
      <a:majorFont>
        <a:latin typeface="Lucida Grande"/>
        <a:ea typeface="ヒラギノ角ゴ ProN W3"/>
        <a:cs typeface="ヒラギノ角ゴ ProN W3"/>
      </a:majorFont>
      <a:minorFont>
        <a:latin typeface="Verdan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FF9900"/>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4987</TotalTime>
  <Pages>0</Pages>
  <Words>1331</Words>
  <Characters>0</Characters>
  <Application>Microsoft Macintosh PowerPoint</Application>
  <PresentationFormat>On-screen Show (4:3)</PresentationFormat>
  <Lines>0</Lines>
  <Paragraphs>195</Paragraphs>
  <Slides>28</Slides>
  <Notes>28</Notes>
  <HiddenSlides>0</HiddenSlides>
  <MMClips>23</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28</vt:i4>
      </vt:variant>
    </vt:vector>
  </HeadingPairs>
  <TitlesOfParts>
    <vt:vector size="45" baseType="lpstr">
      <vt:lpstr>Arial</vt:lpstr>
      <vt:lpstr>ヒラギノ角ゴ ProN W3</vt:lpstr>
      <vt:lpstr>Lucida Grande</vt:lpstr>
      <vt:lpstr>Verdana</vt:lpstr>
      <vt:lpstr>Wingdings</vt:lpstr>
      <vt:lpstr>SassoonCRInfant</vt:lpstr>
      <vt:lpstr>Arial Unicode MS</vt:lpstr>
      <vt:lpstr>Verdana Bold</vt:lpstr>
      <vt:lpstr>ヒラギノ角ゴ ProN W6</vt:lpstr>
      <vt:lpstr>Verdana Italic</vt:lpstr>
      <vt:lpstr>Comic Sans MS Bold</vt:lpstr>
      <vt:lpstr>ヒラギノ明朝 ProN W6</vt:lpstr>
      <vt:lpstr>Arial Bold</vt:lpstr>
      <vt:lpstr>Times New Roman Italic</vt:lpstr>
      <vt:lpstr>Times New Roman</vt:lpstr>
      <vt:lpstr>Times New Roman Bold</vt:lpstr>
      <vt:lpstr>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Read Write Inc Phonics?</vt:lpstr>
      <vt:lpstr>What is Read Write Inc Phonics?</vt:lpstr>
      <vt:lpstr>How does it work?</vt:lpstr>
      <vt:lpstr>How does it work?</vt:lpstr>
      <vt:lpstr>Learning the code</vt:lpstr>
      <vt:lpstr>Fred...</vt:lpstr>
      <vt:lpstr>Fred...</vt:lpstr>
      <vt:lpstr>Storybooks and Get Writing Books</vt:lpstr>
      <vt:lpstr>So how can you help your child?</vt:lpstr>
      <vt:lpstr>And...</vt:lpstr>
      <vt:lpstr>And...</vt:lpstr>
      <vt:lpstr>And...</vt:lpstr>
      <vt:lpstr>And...</vt:lpstr>
      <vt:lpstr>And...</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rml 1</dc:title>
  <dc:creator>Janey</dc:creator>
  <cp:lastModifiedBy>Matt Livesey</cp:lastModifiedBy>
  <cp:revision>80</cp:revision>
  <cp:lastPrinted>2020-09-23T15:28:39Z</cp:lastPrinted>
  <dcterms:modified xsi:type="dcterms:W3CDTF">2021-10-04T14:54:53Z</dcterms:modified>
</cp:coreProperties>
</file>